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notesMasterIdLst>
    <p:notesMasterId r:id="rId33"/>
  </p:notesMasterIdLst>
  <p:sldSz cx="12192000" cy="6858000"/>
  <p:notesSz cx="6858000" cy="12192000"/>
  <p:embeddedFontLst>
    <p:embeddedFont>
      <p:font typeface="Quattrocento Sans" charset="-122" pitchFamily="34"/>
      <p:regular r:id="rId38"/>
    </p:embeddedFont>
    <p:embeddedFont>
      <p:font typeface="Hedvig Letters Sans" charset="-122" pitchFamily="34"/>
      <p:regular r:id="rId39"/>
    </p:embeddedFont>
    <p:embeddedFont>
      <p:font typeface="Liter" charset="-122" pitchFamily="34"/>
      <p:regular r:id="rId4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Relationship Id="rId38" Type="http://schemas.openxmlformats.org/officeDocument/2006/relationships/font" Target="fonts/font1.fntdata"/><Relationship Id="rId39" Type="http://schemas.openxmlformats.org/officeDocument/2006/relationships/font" Target="fonts/font2.fntdata"/><Relationship Id="rId40" Type="http://schemas.openxmlformats.org/officeDocument/2006/relationships/font" Target="fonts/font3.fntdata"/></Relationships>
</file>

<file path=ppt/media/>
</file>

<file path=ppt/media/image-1-1.jpg>
</file>

<file path=ppt/media/image-10-1.jpg>
</file>

<file path=ppt/media/image-16-1.png>
</file>

<file path=ppt/media/image-23-1.png>
</file>

<file path=ppt/media/image-3-1.jpg>
</file>

<file path=ppt/media/image-31-1.jpg>
</file>

<file path=ppt/media/image-7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.ytimg.com/729690918c9b3f74fc77af27afde1cf2f1159e8c.jpg">    </p:cNvPr>
          <p:cNvPicPr>
            <a:picLocks noChangeAspect="1"/>
          </p:cNvPicPr>
          <p:nvPr/>
        </p:nvPicPr>
        <p:blipFill>
          <a:blip r:embed="rId1">
            <a:alphaModFix amt="40000"/>
          </a:blip>
          <a:srcRect l="0" r="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B0D17">
                  <a:alpha val="95000"/>
                </a:srgbClr>
              </a:gs>
              <a:gs pos="50000">
                <a:srgbClr val="0B0D17">
                  <a:alpha val="80000"/>
                </a:srgbClr>
              </a:gs>
              <a:gs pos="100000">
                <a:srgbClr val="3A5F8A">
                  <a:alpha val="4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5715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0B0D17"/>
          </a:solidFill>
          <a:ln/>
        </p:spPr>
      </p:sp>
      <p:sp>
        <p:nvSpPr>
          <p:cNvPr id="6" name="Text 3"/>
          <p:cNvSpPr/>
          <p:nvPr/>
        </p:nvSpPr>
        <p:spPr>
          <a:xfrm>
            <a:off x="1104900" y="476250"/>
            <a:ext cx="2838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120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Documentación del Proyecto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04900" y="704850"/>
            <a:ext cx="2828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Metodologías Ágiles | IES Azarquiel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1828800"/>
            <a:ext cx="5838825" cy="2171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Plataforma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Interactiva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D9770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SpaceX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4800600"/>
            <a:ext cx="54959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spc="45" kern="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Datos Técnicos + Comunidad Social en Tiempo Real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09575" y="59817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32831" y="0"/>
                  <a:pt x="28575" y="4256"/>
                  <a:pt x="28575" y="9525"/>
                </a:cubicBezTo>
                <a:lnTo>
                  <a:pt x="28575" y="19050"/>
                </a:ln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lnTo>
                  <a:pt x="0" y="52388"/>
                </a:lnTo>
                <a:lnTo>
                  <a:pt x="133350" y="52388"/>
                </a:ln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04775" y="19050"/>
                </a:lnTo>
                <a:lnTo>
                  <a:pt x="104775" y="9525"/>
                </a:lnTo>
                <a:cubicBezTo>
                  <a:pt x="104775" y="4256"/>
                  <a:pt x="100519" y="0"/>
                  <a:pt x="95250" y="0"/>
                </a:cubicBezTo>
                <a:cubicBezTo>
                  <a:pt x="89981" y="0"/>
                  <a:pt x="85725" y="4256"/>
                  <a:pt x="85725" y="9525"/>
                </a:cubicBezTo>
                <a:lnTo>
                  <a:pt x="85725" y="19050"/>
                </a:lnTo>
                <a:lnTo>
                  <a:pt x="47625" y="19050"/>
                </a:lnTo>
                <a:lnTo>
                  <a:pt x="47625" y="9525"/>
                </a:lnTo>
                <a:cubicBezTo>
                  <a:pt x="47625" y="4256"/>
                  <a:pt x="43369" y="0"/>
                  <a:pt x="38100" y="0"/>
                </a:cubicBezTo>
                <a:close/>
                <a:moveTo>
                  <a:pt x="0" y="66675"/>
                </a:move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66675"/>
                </a:lnTo>
                <a:lnTo>
                  <a:pt x="0" y="66675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1" name="Text 8"/>
          <p:cNvSpPr/>
          <p:nvPr/>
        </p:nvSpPr>
        <p:spPr>
          <a:xfrm>
            <a:off x="685800" y="5943600"/>
            <a:ext cx="828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2025-2026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90525" y="62865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07394" y="357"/>
                </a:moveTo>
                <a:cubicBezTo>
                  <a:pt x="102334" y="-1101"/>
                  <a:pt x="97066" y="1845"/>
                  <a:pt x="95607" y="6906"/>
                </a:cubicBezTo>
                <a:lnTo>
                  <a:pt x="57507" y="140256"/>
                </a:lnTo>
                <a:cubicBezTo>
                  <a:pt x="56049" y="145316"/>
                  <a:pt x="58995" y="150584"/>
                  <a:pt x="64056" y="152043"/>
                </a:cubicBezTo>
                <a:cubicBezTo>
                  <a:pt x="69116" y="153501"/>
                  <a:pt x="74384" y="150555"/>
                  <a:pt x="75843" y="145494"/>
                </a:cubicBezTo>
                <a:lnTo>
                  <a:pt x="113943" y="12144"/>
                </a:lnTo>
                <a:cubicBezTo>
                  <a:pt x="115401" y="7084"/>
                  <a:pt x="112455" y="1816"/>
                  <a:pt x="107394" y="357"/>
                </a:cubicBezTo>
                <a:close/>
                <a:moveTo>
                  <a:pt x="126623" y="40868"/>
                </a:moveTo>
                <a:cubicBezTo>
                  <a:pt x="122902" y="44589"/>
                  <a:pt x="122902" y="50631"/>
                  <a:pt x="126623" y="54352"/>
                </a:cubicBezTo>
                <a:lnTo>
                  <a:pt x="148471" y="76200"/>
                </a:lnTo>
                <a:lnTo>
                  <a:pt x="126623" y="98048"/>
                </a:lnTo>
                <a:cubicBezTo>
                  <a:pt x="122902" y="101769"/>
                  <a:pt x="122902" y="107811"/>
                  <a:pt x="126623" y="111532"/>
                </a:cubicBezTo>
                <a:cubicBezTo>
                  <a:pt x="130344" y="115253"/>
                  <a:pt x="136386" y="115253"/>
                  <a:pt x="140107" y="111532"/>
                </a:cubicBezTo>
                <a:lnTo>
                  <a:pt x="168682" y="82957"/>
                </a:lnTo>
                <a:cubicBezTo>
                  <a:pt x="172403" y="79236"/>
                  <a:pt x="172403" y="73194"/>
                  <a:pt x="168682" y="69473"/>
                </a:cubicBezTo>
                <a:lnTo>
                  <a:pt x="140107" y="40898"/>
                </a:lnTo>
                <a:cubicBezTo>
                  <a:pt x="136386" y="37177"/>
                  <a:pt x="130344" y="37177"/>
                  <a:pt x="126623" y="40898"/>
                </a:cubicBezTo>
                <a:close/>
                <a:moveTo>
                  <a:pt x="44857" y="40868"/>
                </a:moveTo>
                <a:cubicBezTo>
                  <a:pt x="41136" y="37147"/>
                  <a:pt x="35094" y="37147"/>
                  <a:pt x="31373" y="40868"/>
                </a:cubicBezTo>
                <a:lnTo>
                  <a:pt x="2798" y="69443"/>
                </a:lnTo>
                <a:cubicBezTo>
                  <a:pt x="-923" y="73164"/>
                  <a:pt x="-923" y="79206"/>
                  <a:pt x="2798" y="82927"/>
                </a:cubicBezTo>
                <a:lnTo>
                  <a:pt x="31373" y="111502"/>
                </a:lnTo>
                <a:cubicBezTo>
                  <a:pt x="35094" y="115223"/>
                  <a:pt x="41136" y="115223"/>
                  <a:pt x="44857" y="111502"/>
                </a:cubicBezTo>
                <a:cubicBezTo>
                  <a:pt x="48578" y="107781"/>
                  <a:pt x="48578" y="101739"/>
                  <a:pt x="44857" y="98018"/>
                </a:cubicBezTo>
                <a:lnTo>
                  <a:pt x="23009" y="76200"/>
                </a:lnTo>
                <a:lnTo>
                  <a:pt x="44827" y="54352"/>
                </a:lnTo>
                <a:cubicBezTo>
                  <a:pt x="48548" y="50631"/>
                  <a:pt x="48548" y="44589"/>
                  <a:pt x="44827" y="40868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3" name="Text 10"/>
          <p:cNvSpPr/>
          <p:nvPr/>
        </p:nvSpPr>
        <p:spPr>
          <a:xfrm>
            <a:off x="685800" y="6248400"/>
            <a:ext cx="1714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Next.js · React · Socket.io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9868198" y="6057900"/>
            <a:ext cx="1943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Equipo de Desarrollo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858673" y="6248400"/>
            <a:ext cx="1952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Ismael · Lucilene · Elías · José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cdn.mos.cms.futurecdn.net/b284aea1380f568e493e06e9e6c0ddbad215e56e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14" r="14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B0D17"/>
              </a:gs>
              <a:gs pos="50000">
                <a:srgbClr val="0B0D17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2205038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" name="Text 2"/>
          <p:cNvSpPr/>
          <p:nvPr/>
        </p:nvSpPr>
        <p:spPr>
          <a:xfrm>
            <a:off x="558998" y="2395538"/>
            <a:ext cx="5810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295400" y="256698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" name="Text 4"/>
          <p:cNvSpPr/>
          <p:nvPr/>
        </p:nvSpPr>
        <p:spPr>
          <a:xfrm>
            <a:off x="381000" y="3195638"/>
            <a:ext cx="551497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Funcionalidades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4281488"/>
            <a:ext cx="528637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Características principales de la plataforma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 · Funcionalidades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Bloque Informativo (Parte 1)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0050" y="1219200"/>
            <a:ext cx="5619750" cy="2552700"/>
          </a:xfrm>
          <a:custGeom>
            <a:avLst/>
            <a:gdLst/>
            <a:ahLst/>
            <a:cxnLst/>
            <a:rect l="l" t="t" r="r" b="b"/>
            <a:pathLst>
              <a:path w="5619750" h="2552700">
                <a:moveTo>
                  <a:pt x="0" y="0"/>
                </a:moveTo>
                <a:lnTo>
                  <a:pt x="5619750" y="0"/>
                </a:lnTo>
                <a:lnTo>
                  <a:pt x="5619750" y="2552700"/>
                </a:lnTo>
                <a:lnTo>
                  <a:pt x="0" y="25527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219200"/>
            <a:ext cx="38100" cy="2552700"/>
          </a:xfrm>
          <a:custGeom>
            <a:avLst/>
            <a:gdLst/>
            <a:ahLst/>
            <a:cxnLst/>
            <a:rect l="l" t="t" r="r" b="b"/>
            <a:pathLst>
              <a:path w="38100" h="2552700">
                <a:moveTo>
                  <a:pt x="0" y="0"/>
                </a:moveTo>
                <a:lnTo>
                  <a:pt x="38100" y="0"/>
                </a:lnTo>
                <a:lnTo>
                  <a:pt x="38100" y="2552700"/>
                </a:lnTo>
                <a:lnTo>
                  <a:pt x="0" y="25527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Shape 4"/>
          <p:cNvSpPr/>
          <p:nvPr/>
        </p:nvSpPr>
        <p:spPr>
          <a:xfrm>
            <a:off x="600075" y="13906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24033" y="3840"/>
                </a:moveTo>
                <a:cubicBezTo>
                  <a:pt x="118542" y="-1250"/>
                  <a:pt x="110058" y="-1250"/>
                  <a:pt x="104611" y="3840"/>
                </a:cubicBezTo>
                <a:lnTo>
                  <a:pt x="4599" y="96709"/>
                </a:lnTo>
                <a:cubicBezTo>
                  <a:pt x="313" y="100727"/>
                  <a:pt x="-1116" y="106933"/>
                  <a:pt x="1027" y="112380"/>
                </a:cubicBezTo>
                <a:cubicBezTo>
                  <a:pt x="3170" y="117827"/>
                  <a:pt x="8394" y="121444"/>
                  <a:pt x="14288" y="121444"/>
                </a:cubicBezTo>
                <a:lnTo>
                  <a:pt x="21431" y="121444"/>
                </a:lnTo>
                <a:lnTo>
                  <a:pt x="21431" y="200025"/>
                </a:lnTo>
                <a:cubicBezTo>
                  <a:pt x="21431" y="215786"/>
                  <a:pt x="34245" y="228600"/>
                  <a:pt x="50006" y="228600"/>
                </a:cubicBezTo>
                <a:lnTo>
                  <a:pt x="178594" y="228600"/>
                </a:lnTo>
                <a:cubicBezTo>
                  <a:pt x="194355" y="228600"/>
                  <a:pt x="207169" y="215786"/>
                  <a:pt x="207169" y="200025"/>
                </a:cubicBezTo>
                <a:lnTo>
                  <a:pt x="207169" y="121444"/>
                </a:lnTo>
                <a:lnTo>
                  <a:pt x="214313" y="121444"/>
                </a:lnTo>
                <a:cubicBezTo>
                  <a:pt x="220206" y="121444"/>
                  <a:pt x="225475" y="117827"/>
                  <a:pt x="227618" y="112380"/>
                </a:cubicBezTo>
                <a:cubicBezTo>
                  <a:pt x="229761" y="106933"/>
                  <a:pt x="228332" y="100682"/>
                  <a:pt x="224046" y="96709"/>
                </a:cubicBezTo>
                <a:lnTo>
                  <a:pt x="124033" y="3840"/>
                </a:lnTo>
                <a:close/>
                <a:moveTo>
                  <a:pt x="107156" y="142875"/>
                </a:moveTo>
                <a:lnTo>
                  <a:pt x="121444" y="142875"/>
                </a:lnTo>
                <a:cubicBezTo>
                  <a:pt x="133276" y="142875"/>
                  <a:pt x="142875" y="152474"/>
                  <a:pt x="142875" y="164306"/>
                </a:cubicBezTo>
                <a:lnTo>
                  <a:pt x="142875" y="207169"/>
                </a:lnTo>
                <a:lnTo>
                  <a:pt x="85725" y="207169"/>
                </a:lnTo>
                <a:lnTo>
                  <a:pt x="85725" y="164306"/>
                </a:lnTo>
                <a:cubicBezTo>
                  <a:pt x="85725" y="152474"/>
                  <a:pt x="95324" y="142875"/>
                  <a:pt x="107156" y="142875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7" name="Text 5"/>
          <p:cNvSpPr/>
          <p:nvPr/>
        </p:nvSpPr>
        <p:spPr>
          <a:xfrm>
            <a:off x="971550" y="1371600"/>
            <a:ext cx="1409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Página de Inicio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19125" y="17907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9" name="Text 7"/>
          <p:cNvSpPr/>
          <p:nvPr/>
        </p:nvSpPr>
        <p:spPr>
          <a:xfrm>
            <a:off x="838200" y="1752600"/>
            <a:ext cx="2533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Resumen del proyecto y su propósito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9125" y="20955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1" name="Text 9"/>
          <p:cNvSpPr/>
          <p:nvPr/>
        </p:nvSpPr>
        <p:spPr>
          <a:xfrm>
            <a:off x="838200" y="2057400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Información del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próximo lanzamiento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 cuenta atrás en tiempo real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9125" y="24003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3" name="Text 11"/>
          <p:cNvSpPr/>
          <p:nvPr/>
        </p:nvSpPr>
        <p:spPr>
          <a:xfrm>
            <a:off x="838200" y="2362200"/>
            <a:ext cx="2743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Accesos directos a secciones principales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9125" y="27051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5" name="Text 13"/>
          <p:cNvSpPr/>
          <p:nvPr/>
        </p:nvSpPr>
        <p:spPr>
          <a:xfrm>
            <a:off x="838200" y="2667000"/>
            <a:ext cx="2847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Diseño responsive y visualmente atractivo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91250" y="1219200"/>
            <a:ext cx="5619750" cy="2552700"/>
          </a:xfrm>
          <a:custGeom>
            <a:avLst/>
            <a:gdLst/>
            <a:ahLst/>
            <a:cxnLst/>
            <a:rect l="l" t="t" r="r" b="b"/>
            <a:pathLst>
              <a:path w="5619750" h="2552700">
                <a:moveTo>
                  <a:pt x="0" y="0"/>
                </a:moveTo>
                <a:lnTo>
                  <a:pt x="5619750" y="0"/>
                </a:lnTo>
                <a:lnTo>
                  <a:pt x="5619750" y="2552700"/>
                </a:lnTo>
                <a:lnTo>
                  <a:pt x="0" y="25527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6191250" y="1219200"/>
            <a:ext cx="38100" cy="2552700"/>
          </a:xfrm>
          <a:custGeom>
            <a:avLst/>
            <a:gdLst/>
            <a:ahLst/>
            <a:cxnLst/>
            <a:rect l="l" t="t" r="r" b="b"/>
            <a:pathLst>
              <a:path w="38100" h="2552700">
                <a:moveTo>
                  <a:pt x="0" y="0"/>
                </a:moveTo>
                <a:lnTo>
                  <a:pt x="38100" y="0"/>
                </a:lnTo>
                <a:lnTo>
                  <a:pt x="38100" y="2552700"/>
                </a:lnTo>
                <a:lnTo>
                  <a:pt x="0" y="25527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8" name="Shape 16"/>
          <p:cNvSpPr/>
          <p:nvPr/>
        </p:nvSpPr>
        <p:spPr>
          <a:xfrm>
            <a:off x="6391275" y="13906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32147"/>
                </a:moveTo>
                <a:cubicBezTo>
                  <a:pt x="0" y="26253"/>
                  <a:pt x="4777" y="21431"/>
                  <a:pt x="10716" y="21431"/>
                </a:cubicBezTo>
                <a:lnTo>
                  <a:pt x="32147" y="21431"/>
                </a:lnTo>
                <a:cubicBezTo>
                  <a:pt x="38085" y="21431"/>
                  <a:pt x="42863" y="26209"/>
                  <a:pt x="42863" y="32147"/>
                </a:cubicBezTo>
                <a:lnTo>
                  <a:pt x="42863" y="78581"/>
                </a:lnTo>
                <a:lnTo>
                  <a:pt x="53578" y="78581"/>
                </a:lnTo>
                <a:cubicBezTo>
                  <a:pt x="59516" y="78581"/>
                  <a:pt x="64294" y="83359"/>
                  <a:pt x="64294" y="89297"/>
                </a:cubicBezTo>
                <a:cubicBezTo>
                  <a:pt x="64294" y="95235"/>
                  <a:pt x="59516" y="100013"/>
                  <a:pt x="53578" y="100013"/>
                </a:cubicBezTo>
                <a:lnTo>
                  <a:pt x="10716" y="100013"/>
                </a:lnTo>
                <a:cubicBezTo>
                  <a:pt x="4777" y="100013"/>
                  <a:pt x="0" y="95235"/>
                  <a:pt x="0" y="89297"/>
                </a:cubicBezTo>
                <a:cubicBezTo>
                  <a:pt x="0" y="83359"/>
                  <a:pt x="4777" y="78581"/>
                  <a:pt x="10716" y="78581"/>
                </a:cubicBezTo>
                <a:lnTo>
                  <a:pt x="21431" y="78581"/>
                </a:lnTo>
                <a:lnTo>
                  <a:pt x="21431" y="42863"/>
                </a:lnTo>
                <a:lnTo>
                  <a:pt x="10716" y="42863"/>
                </a:lnTo>
                <a:cubicBezTo>
                  <a:pt x="4777" y="42863"/>
                  <a:pt x="0" y="38085"/>
                  <a:pt x="0" y="32147"/>
                </a:cubicBezTo>
                <a:close/>
                <a:moveTo>
                  <a:pt x="13573" y="134481"/>
                </a:moveTo>
                <a:cubicBezTo>
                  <a:pt x="18663" y="130641"/>
                  <a:pt x="24869" y="128588"/>
                  <a:pt x="31254" y="128588"/>
                </a:cubicBezTo>
                <a:lnTo>
                  <a:pt x="33442" y="128588"/>
                </a:lnTo>
                <a:cubicBezTo>
                  <a:pt x="48488" y="128588"/>
                  <a:pt x="60722" y="140821"/>
                  <a:pt x="60722" y="155868"/>
                </a:cubicBezTo>
                <a:cubicBezTo>
                  <a:pt x="60722" y="164619"/>
                  <a:pt x="56525" y="172789"/>
                  <a:pt x="49470" y="177924"/>
                </a:cubicBezTo>
                <a:lnTo>
                  <a:pt x="38755" y="185738"/>
                </a:lnTo>
                <a:lnTo>
                  <a:pt x="53578" y="185738"/>
                </a:lnTo>
                <a:cubicBezTo>
                  <a:pt x="59516" y="185738"/>
                  <a:pt x="64294" y="190515"/>
                  <a:pt x="64294" y="196453"/>
                </a:cubicBezTo>
                <a:cubicBezTo>
                  <a:pt x="64294" y="202391"/>
                  <a:pt x="59516" y="207169"/>
                  <a:pt x="53578" y="207169"/>
                </a:cubicBezTo>
                <a:lnTo>
                  <a:pt x="13082" y="207169"/>
                </a:lnTo>
                <a:cubicBezTo>
                  <a:pt x="5849" y="207169"/>
                  <a:pt x="0" y="201320"/>
                  <a:pt x="0" y="194087"/>
                </a:cubicBezTo>
                <a:cubicBezTo>
                  <a:pt x="0" y="189890"/>
                  <a:pt x="2009" y="185961"/>
                  <a:pt x="5402" y="183505"/>
                </a:cubicBezTo>
                <a:lnTo>
                  <a:pt x="36880" y="160600"/>
                </a:lnTo>
                <a:cubicBezTo>
                  <a:pt x="38398" y="159484"/>
                  <a:pt x="39291" y="157743"/>
                  <a:pt x="39291" y="155868"/>
                </a:cubicBezTo>
                <a:cubicBezTo>
                  <a:pt x="39291" y="152653"/>
                  <a:pt x="36656" y="150019"/>
                  <a:pt x="33442" y="150019"/>
                </a:cubicBezTo>
                <a:lnTo>
                  <a:pt x="31254" y="150019"/>
                </a:lnTo>
                <a:cubicBezTo>
                  <a:pt x="29513" y="150019"/>
                  <a:pt x="27816" y="150599"/>
                  <a:pt x="26432" y="151626"/>
                </a:cubicBezTo>
                <a:lnTo>
                  <a:pt x="17145" y="158591"/>
                </a:lnTo>
                <a:cubicBezTo>
                  <a:pt x="12412" y="162163"/>
                  <a:pt x="5715" y="161181"/>
                  <a:pt x="2143" y="156448"/>
                </a:cubicBezTo>
                <a:cubicBezTo>
                  <a:pt x="-1429" y="151715"/>
                  <a:pt x="-446" y="145018"/>
                  <a:pt x="4286" y="141446"/>
                </a:cubicBezTo>
                <a:lnTo>
                  <a:pt x="13573" y="134481"/>
                </a:lnTo>
                <a:close/>
                <a:moveTo>
                  <a:pt x="100013" y="28575"/>
                </a:moveTo>
                <a:lnTo>
                  <a:pt x="214313" y="28575"/>
                </a:lnTo>
                <a:cubicBezTo>
                  <a:pt x="222215" y="28575"/>
                  <a:pt x="228600" y="34960"/>
                  <a:pt x="228600" y="42863"/>
                </a:cubicBezTo>
                <a:cubicBezTo>
                  <a:pt x="228600" y="50765"/>
                  <a:pt x="222215" y="57150"/>
                  <a:pt x="214313" y="57150"/>
                </a:cubicBezTo>
                <a:lnTo>
                  <a:pt x="100013" y="57150"/>
                </a:lnTo>
                <a:cubicBezTo>
                  <a:pt x="92110" y="57150"/>
                  <a:pt x="85725" y="50765"/>
                  <a:pt x="85725" y="42863"/>
                </a:cubicBezTo>
                <a:cubicBezTo>
                  <a:pt x="85725" y="34960"/>
                  <a:pt x="92110" y="28575"/>
                  <a:pt x="100013" y="28575"/>
                </a:cubicBezTo>
                <a:close/>
                <a:moveTo>
                  <a:pt x="100013" y="100013"/>
                </a:moveTo>
                <a:lnTo>
                  <a:pt x="214313" y="100013"/>
                </a:lnTo>
                <a:cubicBezTo>
                  <a:pt x="222215" y="100013"/>
                  <a:pt x="228600" y="106397"/>
                  <a:pt x="228600" y="114300"/>
                </a:cubicBezTo>
                <a:cubicBezTo>
                  <a:pt x="228600" y="122203"/>
                  <a:pt x="222215" y="128588"/>
                  <a:pt x="214313" y="128588"/>
                </a:cubicBezTo>
                <a:lnTo>
                  <a:pt x="100013" y="128588"/>
                </a:lnTo>
                <a:cubicBezTo>
                  <a:pt x="92110" y="128588"/>
                  <a:pt x="85725" y="122203"/>
                  <a:pt x="85725" y="114300"/>
                </a:cubicBezTo>
                <a:cubicBezTo>
                  <a:pt x="85725" y="106397"/>
                  <a:pt x="92110" y="100013"/>
                  <a:pt x="100013" y="100013"/>
                </a:cubicBezTo>
                <a:close/>
                <a:moveTo>
                  <a:pt x="100013" y="171450"/>
                </a:moveTo>
                <a:lnTo>
                  <a:pt x="214313" y="171450"/>
                </a:lnTo>
                <a:cubicBezTo>
                  <a:pt x="222215" y="171450"/>
                  <a:pt x="228600" y="177835"/>
                  <a:pt x="228600" y="185738"/>
                </a:cubicBezTo>
                <a:cubicBezTo>
                  <a:pt x="228600" y="193640"/>
                  <a:pt x="222215" y="200025"/>
                  <a:pt x="214313" y="200025"/>
                </a:cubicBezTo>
                <a:lnTo>
                  <a:pt x="100013" y="200025"/>
                </a:lnTo>
                <a:cubicBezTo>
                  <a:pt x="92110" y="200025"/>
                  <a:pt x="85725" y="193640"/>
                  <a:pt x="85725" y="185738"/>
                </a:cubicBezTo>
                <a:cubicBezTo>
                  <a:pt x="85725" y="177835"/>
                  <a:pt x="92110" y="171450"/>
                  <a:pt x="100013" y="17145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9" name="Text 17"/>
          <p:cNvSpPr/>
          <p:nvPr/>
        </p:nvSpPr>
        <p:spPr>
          <a:xfrm>
            <a:off x="6762750" y="1371600"/>
            <a:ext cx="1962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Lista de Lanzamientos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10325" y="17907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1" name="Text 19"/>
          <p:cNvSpPr/>
          <p:nvPr/>
        </p:nvSpPr>
        <p:spPr>
          <a:xfrm>
            <a:off x="6629400" y="1752600"/>
            <a:ext cx="3724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Catálogo completo de lanzamientos (pasados y futuros)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10325" y="20955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3" name="Text 21"/>
          <p:cNvSpPr/>
          <p:nvPr/>
        </p:nvSpPr>
        <p:spPr>
          <a:xfrm>
            <a:off x="6629400" y="2057400"/>
            <a:ext cx="3810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Filtros avanzados: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por año, cohete, resultado (éxito/fallo)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10325" y="24003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5" name="Text 23"/>
          <p:cNvSpPr/>
          <p:nvPr/>
        </p:nvSpPr>
        <p:spPr>
          <a:xfrm>
            <a:off x="6629400" y="2362200"/>
            <a:ext cx="2028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Vista en grid/tabla responsive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10325" y="27051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7" name="Text 25"/>
          <p:cNvSpPr/>
          <p:nvPr/>
        </p:nvSpPr>
        <p:spPr>
          <a:xfrm>
            <a:off x="6629400" y="2667000"/>
            <a:ext cx="1866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Paginación y ordenamiento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00050" y="3924300"/>
            <a:ext cx="5619750" cy="2552700"/>
          </a:xfrm>
          <a:custGeom>
            <a:avLst/>
            <a:gdLst/>
            <a:ahLst/>
            <a:cxnLst/>
            <a:rect l="l" t="t" r="r" b="b"/>
            <a:pathLst>
              <a:path w="5619750" h="2552700">
                <a:moveTo>
                  <a:pt x="0" y="0"/>
                </a:moveTo>
                <a:lnTo>
                  <a:pt x="5619750" y="0"/>
                </a:lnTo>
                <a:lnTo>
                  <a:pt x="5619750" y="2552700"/>
                </a:lnTo>
                <a:lnTo>
                  <a:pt x="0" y="25527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400050" y="3924300"/>
            <a:ext cx="38100" cy="2552700"/>
          </a:xfrm>
          <a:custGeom>
            <a:avLst/>
            <a:gdLst/>
            <a:ahLst/>
            <a:cxnLst/>
            <a:rect l="l" t="t" r="r" b="b"/>
            <a:pathLst>
              <a:path w="38100" h="2552700">
                <a:moveTo>
                  <a:pt x="0" y="0"/>
                </a:moveTo>
                <a:lnTo>
                  <a:pt x="38100" y="0"/>
                </a:lnTo>
                <a:lnTo>
                  <a:pt x="38100" y="2552700"/>
                </a:lnTo>
                <a:lnTo>
                  <a:pt x="0" y="25527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0" name="Shape 28"/>
          <p:cNvSpPr/>
          <p:nvPr/>
        </p:nvSpPr>
        <p:spPr>
          <a:xfrm>
            <a:off x="628650" y="409575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53578" y="114300"/>
                </a:moveTo>
                <a:cubicBezTo>
                  <a:pt x="47640" y="114300"/>
                  <a:pt x="42863" y="119077"/>
                  <a:pt x="42863" y="125016"/>
                </a:cubicBezTo>
                <a:cubicBezTo>
                  <a:pt x="42863" y="130954"/>
                  <a:pt x="47640" y="135731"/>
                  <a:pt x="53578" y="135731"/>
                </a:cubicBezTo>
                <a:lnTo>
                  <a:pt x="117872" y="135731"/>
                </a:lnTo>
                <a:cubicBezTo>
                  <a:pt x="123810" y="135731"/>
                  <a:pt x="128588" y="130954"/>
                  <a:pt x="128588" y="125016"/>
                </a:cubicBezTo>
                <a:cubicBezTo>
                  <a:pt x="128588" y="119077"/>
                  <a:pt x="123810" y="114300"/>
                  <a:pt x="117872" y="114300"/>
                </a:cubicBezTo>
                <a:lnTo>
                  <a:pt x="53578" y="114300"/>
                </a:lnTo>
                <a:close/>
                <a:moveTo>
                  <a:pt x="53578" y="157163"/>
                </a:moveTo>
                <a:cubicBezTo>
                  <a:pt x="47640" y="157163"/>
                  <a:pt x="42863" y="161940"/>
                  <a:pt x="42863" y="167878"/>
                </a:cubicBezTo>
                <a:cubicBezTo>
                  <a:pt x="42863" y="173816"/>
                  <a:pt x="47640" y="178594"/>
                  <a:pt x="53578" y="178594"/>
                </a:cubicBezTo>
                <a:lnTo>
                  <a:pt x="117872" y="178594"/>
                </a:lnTo>
                <a:cubicBezTo>
                  <a:pt x="123810" y="178594"/>
                  <a:pt x="128588" y="173816"/>
                  <a:pt x="128588" y="167878"/>
                </a:cubicBezTo>
                <a:cubicBezTo>
                  <a:pt x="128588" y="161940"/>
                  <a:pt x="123810" y="157163"/>
                  <a:pt x="117872" y="157163"/>
                </a:cubicBezTo>
                <a:lnTo>
                  <a:pt x="53578" y="157163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1" name="Text 29"/>
          <p:cNvSpPr/>
          <p:nvPr/>
        </p:nvSpPr>
        <p:spPr>
          <a:xfrm>
            <a:off x="971550" y="4076700"/>
            <a:ext cx="2009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Fichas de Lanzamiento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125" y="44958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3" name="Text 31"/>
          <p:cNvSpPr/>
          <p:nvPr/>
        </p:nvSpPr>
        <p:spPr>
          <a:xfrm>
            <a:off x="838200" y="4457700"/>
            <a:ext cx="2371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Detalles completos de cada misión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9125" y="48006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5" name="Text 33"/>
          <p:cNvSpPr/>
          <p:nvPr/>
        </p:nvSpPr>
        <p:spPr>
          <a:xfrm>
            <a:off x="838200" y="4762500"/>
            <a:ext cx="2476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Imágenes, vídeos y enlaces externos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9125" y="51054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7" name="Text 35"/>
          <p:cNvSpPr/>
          <p:nvPr/>
        </p:nvSpPr>
        <p:spPr>
          <a:xfrm>
            <a:off x="838200" y="5067300"/>
            <a:ext cx="2466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Enlace directo al foro para comentar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9125" y="54102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9" name="Text 37"/>
          <p:cNvSpPr/>
          <p:nvPr/>
        </p:nvSpPr>
        <p:spPr>
          <a:xfrm>
            <a:off x="838200" y="5372100"/>
            <a:ext cx="2352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Información del cohete y carga útil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191250" y="3924300"/>
            <a:ext cx="5619750" cy="2552700"/>
          </a:xfrm>
          <a:custGeom>
            <a:avLst/>
            <a:gdLst/>
            <a:ahLst/>
            <a:cxnLst/>
            <a:rect l="l" t="t" r="r" b="b"/>
            <a:pathLst>
              <a:path w="5619750" h="2552700">
                <a:moveTo>
                  <a:pt x="0" y="0"/>
                </a:moveTo>
                <a:lnTo>
                  <a:pt x="5619750" y="0"/>
                </a:lnTo>
                <a:lnTo>
                  <a:pt x="5619750" y="2552700"/>
                </a:lnTo>
                <a:lnTo>
                  <a:pt x="0" y="25527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6191250" y="3924300"/>
            <a:ext cx="38100" cy="2552700"/>
          </a:xfrm>
          <a:custGeom>
            <a:avLst/>
            <a:gdLst/>
            <a:ahLst/>
            <a:cxnLst/>
            <a:rect l="l" t="t" r="r" b="b"/>
            <a:pathLst>
              <a:path w="38100" h="2552700">
                <a:moveTo>
                  <a:pt x="0" y="0"/>
                </a:moveTo>
                <a:lnTo>
                  <a:pt x="38100" y="0"/>
                </a:lnTo>
                <a:lnTo>
                  <a:pt x="38100" y="2552700"/>
                </a:lnTo>
                <a:lnTo>
                  <a:pt x="0" y="25527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2" name="Shape 40"/>
          <p:cNvSpPr/>
          <p:nvPr/>
        </p:nvSpPr>
        <p:spPr>
          <a:xfrm>
            <a:off x="6391275" y="40957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3" name="Text 41"/>
          <p:cNvSpPr/>
          <p:nvPr/>
        </p:nvSpPr>
        <p:spPr>
          <a:xfrm>
            <a:off x="6762750" y="4076700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Catálogo de Cohetes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410325" y="44958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5" name="Text 43"/>
          <p:cNvSpPr/>
          <p:nvPr/>
        </p:nvSpPr>
        <p:spPr>
          <a:xfrm>
            <a:off x="6629400" y="4457700"/>
            <a:ext cx="4314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Todos los modelos de SpaceX (Falcon 9, Falcon Heavy, Starship)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10325" y="48006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7" name="Text 45"/>
          <p:cNvSpPr/>
          <p:nvPr/>
        </p:nvSpPr>
        <p:spPr>
          <a:xfrm>
            <a:off x="6629400" y="4762500"/>
            <a:ext cx="2438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Especificaciones técnicas detalladas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10325" y="51054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9" name="Text 47"/>
          <p:cNvSpPr/>
          <p:nvPr/>
        </p:nvSpPr>
        <p:spPr>
          <a:xfrm>
            <a:off x="6629400" y="5067300"/>
            <a:ext cx="2533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Comparativas visuales entre modelos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10325" y="54102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1" name="Text 49"/>
          <p:cNvSpPr/>
          <p:nvPr/>
        </p:nvSpPr>
        <p:spPr>
          <a:xfrm>
            <a:off x="6629400" y="5372100"/>
            <a:ext cx="2238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Galería de imágenes y diagramas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 · Funcionalidades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Bloque Informativo (Parte 2)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0050" y="1219200"/>
            <a:ext cx="5619750" cy="2705100"/>
          </a:xfrm>
          <a:custGeom>
            <a:avLst/>
            <a:gdLst/>
            <a:ahLst/>
            <a:cxnLst/>
            <a:rect l="l" t="t" r="r" b="b"/>
            <a:pathLst>
              <a:path w="5619750" h="2705100">
                <a:moveTo>
                  <a:pt x="0" y="0"/>
                </a:moveTo>
                <a:lnTo>
                  <a:pt x="5619750" y="0"/>
                </a:lnTo>
                <a:lnTo>
                  <a:pt x="5619750" y="2705100"/>
                </a:lnTo>
                <a:lnTo>
                  <a:pt x="0" y="27051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219200"/>
            <a:ext cx="38100" cy="2705100"/>
          </a:xfrm>
          <a:custGeom>
            <a:avLst/>
            <a:gdLst/>
            <a:ahLst/>
            <a:cxnLst/>
            <a:rect l="l" t="t" r="r" b="b"/>
            <a:pathLst>
              <a:path w="38100" h="2705100">
                <a:moveTo>
                  <a:pt x="0" y="0"/>
                </a:moveTo>
                <a:lnTo>
                  <a:pt x="38100" y="0"/>
                </a:lnTo>
                <a:lnTo>
                  <a:pt x="38100" y="2705100"/>
                </a:lnTo>
                <a:lnTo>
                  <a:pt x="0" y="27051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" name="Shape 4"/>
          <p:cNvSpPr/>
          <p:nvPr/>
        </p:nvSpPr>
        <p:spPr>
          <a:xfrm>
            <a:off x="585788" y="13906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0" y="164306"/>
                </a:moveTo>
                <a:lnTo>
                  <a:pt x="0" y="192881"/>
                </a:lnTo>
                <a:cubicBezTo>
                  <a:pt x="0" y="204713"/>
                  <a:pt x="9599" y="214313"/>
                  <a:pt x="21431" y="214313"/>
                </a:cubicBezTo>
                <a:lnTo>
                  <a:pt x="43755" y="214313"/>
                </a:lnTo>
                <a:cubicBezTo>
                  <a:pt x="61883" y="214313"/>
                  <a:pt x="79653" y="209401"/>
                  <a:pt x="95190" y="200070"/>
                </a:cubicBezTo>
                <a:lnTo>
                  <a:pt x="154796" y="164306"/>
                </a:lnTo>
                <a:lnTo>
                  <a:pt x="113139" y="164306"/>
                </a:lnTo>
                <a:lnTo>
                  <a:pt x="84162" y="181674"/>
                </a:lnTo>
                <a:cubicBezTo>
                  <a:pt x="77912" y="185425"/>
                  <a:pt x="71259" y="188238"/>
                  <a:pt x="64294" y="190158"/>
                </a:cubicBezTo>
                <a:lnTo>
                  <a:pt x="64294" y="160511"/>
                </a:lnTo>
                <a:cubicBezTo>
                  <a:pt x="68625" y="158011"/>
                  <a:pt x="72241" y="154394"/>
                  <a:pt x="74741" y="150063"/>
                </a:cubicBezTo>
                <a:lnTo>
                  <a:pt x="163503" y="150063"/>
                </a:lnTo>
                <a:cubicBezTo>
                  <a:pt x="193462" y="150063"/>
                  <a:pt x="220563" y="140866"/>
                  <a:pt x="239539" y="118542"/>
                </a:cubicBezTo>
                <a:cubicBezTo>
                  <a:pt x="241593" y="116131"/>
                  <a:pt x="241593" y="112603"/>
                  <a:pt x="239539" y="110148"/>
                </a:cubicBezTo>
                <a:cubicBezTo>
                  <a:pt x="220563" y="87779"/>
                  <a:pt x="193462" y="78626"/>
                  <a:pt x="163503" y="78626"/>
                </a:cubicBezTo>
                <a:lnTo>
                  <a:pt x="74741" y="78626"/>
                </a:lnTo>
                <a:cubicBezTo>
                  <a:pt x="72241" y="74295"/>
                  <a:pt x="68625" y="70678"/>
                  <a:pt x="64294" y="68178"/>
                </a:cubicBezTo>
                <a:lnTo>
                  <a:pt x="64294" y="38532"/>
                </a:lnTo>
                <a:cubicBezTo>
                  <a:pt x="71259" y="40407"/>
                  <a:pt x="77956" y="43264"/>
                  <a:pt x="84162" y="47015"/>
                </a:cubicBezTo>
                <a:lnTo>
                  <a:pt x="113139" y="64383"/>
                </a:lnTo>
                <a:lnTo>
                  <a:pt x="154796" y="64383"/>
                </a:lnTo>
                <a:lnTo>
                  <a:pt x="95190" y="28620"/>
                </a:lnTo>
                <a:cubicBezTo>
                  <a:pt x="79653" y="19199"/>
                  <a:pt x="61883" y="14288"/>
                  <a:pt x="43755" y="14288"/>
                </a:cubicBezTo>
                <a:lnTo>
                  <a:pt x="21431" y="14288"/>
                </a:lnTo>
                <a:cubicBezTo>
                  <a:pt x="9599" y="14288"/>
                  <a:pt x="0" y="23887"/>
                  <a:pt x="0" y="35719"/>
                </a:cubicBezTo>
                <a:lnTo>
                  <a:pt x="0" y="164306"/>
                </a:lnTo>
                <a:close/>
                <a:moveTo>
                  <a:pt x="42863" y="164306"/>
                </a:moveTo>
                <a:lnTo>
                  <a:pt x="42863" y="192881"/>
                </a:lnTo>
                <a:lnTo>
                  <a:pt x="21431" y="192881"/>
                </a:lnTo>
                <a:lnTo>
                  <a:pt x="21431" y="164306"/>
                </a:lnTo>
                <a:lnTo>
                  <a:pt x="42863" y="164306"/>
                </a:lnTo>
                <a:close/>
                <a:moveTo>
                  <a:pt x="42863" y="35719"/>
                </a:moveTo>
                <a:lnTo>
                  <a:pt x="42863" y="64294"/>
                </a:lnTo>
                <a:lnTo>
                  <a:pt x="21431" y="64294"/>
                </a:lnTo>
                <a:lnTo>
                  <a:pt x="21431" y="35719"/>
                </a:lnTo>
                <a:lnTo>
                  <a:pt x="42863" y="35719"/>
                </a:lnTo>
                <a:close/>
                <a:moveTo>
                  <a:pt x="185738" y="100013"/>
                </a:moveTo>
                <a:cubicBezTo>
                  <a:pt x="189667" y="100013"/>
                  <a:pt x="192881" y="103227"/>
                  <a:pt x="192881" y="107156"/>
                </a:cubicBezTo>
                <a:lnTo>
                  <a:pt x="192881" y="121444"/>
                </a:lnTo>
                <a:cubicBezTo>
                  <a:pt x="192881" y="125373"/>
                  <a:pt x="189667" y="128588"/>
                  <a:pt x="185738" y="128588"/>
                </a:cubicBezTo>
                <a:cubicBezTo>
                  <a:pt x="181808" y="128588"/>
                  <a:pt x="178594" y="125373"/>
                  <a:pt x="178594" y="121444"/>
                </a:cubicBezTo>
                <a:lnTo>
                  <a:pt x="178594" y="107156"/>
                </a:lnTo>
                <a:cubicBezTo>
                  <a:pt x="178594" y="103227"/>
                  <a:pt x="181808" y="100013"/>
                  <a:pt x="185738" y="100013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" name="Text 5"/>
          <p:cNvSpPr/>
          <p:nvPr/>
        </p:nvSpPr>
        <p:spPr>
          <a:xfrm>
            <a:off x="971550" y="1371600"/>
            <a:ext cx="1571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Cápsulas y Naves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19125" y="17907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9" name="Text 7"/>
          <p:cNvSpPr/>
          <p:nvPr/>
        </p:nvSpPr>
        <p:spPr>
          <a:xfrm>
            <a:off x="838200" y="1752600"/>
            <a:ext cx="2724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Información sobre cápsulas Dragon 1 y 2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9125" y="20955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1" name="Text 9"/>
          <p:cNvSpPr/>
          <p:nvPr/>
        </p:nvSpPr>
        <p:spPr>
          <a:xfrm>
            <a:off x="838200" y="2057400"/>
            <a:ext cx="2028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Historial de vuelos y misiones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9125" y="24003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3" name="Text 11"/>
          <p:cNvSpPr/>
          <p:nvPr/>
        </p:nvSpPr>
        <p:spPr>
          <a:xfrm>
            <a:off x="838200" y="2362200"/>
            <a:ext cx="3333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Naves de apoyo: GO Navigator, GO Searcher, etc.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9125" y="27051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5" name="Text 13"/>
          <p:cNvSpPr/>
          <p:nvPr/>
        </p:nvSpPr>
        <p:spPr>
          <a:xfrm>
            <a:off x="838200" y="2667000"/>
            <a:ext cx="2524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Datos de recuperación y reusabilidad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91250" y="1219200"/>
            <a:ext cx="5619750" cy="2705100"/>
          </a:xfrm>
          <a:custGeom>
            <a:avLst/>
            <a:gdLst/>
            <a:ahLst/>
            <a:cxnLst/>
            <a:rect l="l" t="t" r="r" b="b"/>
            <a:pathLst>
              <a:path w="5619750" h="2705100">
                <a:moveTo>
                  <a:pt x="0" y="0"/>
                </a:moveTo>
                <a:lnTo>
                  <a:pt x="5619750" y="0"/>
                </a:lnTo>
                <a:lnTo>
                  <a:pt x="5619750" y="2705100"/>
                </a:lnTo>
                <a:lnTo>
                  <a:pt x="0" y="27051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6191250" y="1219200"/>
            <a:ext cx="38100" cy="2705100"/>
          </a:xfrm>
          <a:custGeom>
            <a:avLst/>
            <a:gdLst/>
            <a:ahLst/>
            <a:cxnLst/>
            <a:rect l="l" t="t" r="r" b="b"/>
            <a:pathLst>
              <a:path w="38100" h="2705100">
                <a:moveTo>
                  <a:pt x="0" y="0"/>
                </a:moveTo>
                <a:lnTo>
                  <a:pt x="38100" y="0"/>
                </a:lnTo>
                <a:lnTo>
                  <a:pt x="38100" y="2705100"/>
                </a:lnTo>
                <a:lnTo>
                  <a:pt x="0" y="27051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8" name="Shape 16"/>
          <p:cNvSpPr/>
          <p:nvPr/>
        </p:nvSpPr>
        <p:spPr>
          <a:xfrm>
            <a:off x="6391275" y="13906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9" name="Text 17"/>
          <p:cNvSpPr/>
          <p:nvPr/>
        </p:nvSpPr>
        <p:spPr>
          <a:xfrm>
            <a:off x="6762750" y="1371600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Estadísticas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410325" y="17907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1" name="Text 19"/>
          <p:cNvSpPr/>
          <p:nvPr/>
        </p:nvSpPr>
        <p:spPr>
          <a:xfrm>
            <a:off x="6629400" y="1752600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Gráficos interactivos: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376988" y="20955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23" name="Text 21"/>
          <p:cNvSpPr/>
          <p:nvPr/>
        </p:nvSpPr>
        <p:spPr>
          <a:xfrm>
            <a:off x="6581775" y="2057400"/>
            <a:ext cx="152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Lanzamientos por año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76988" y="24003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25" name="Text 23"/>
          <p:cNvSpPr/>
          <p:nvPr/>
        </p:nvSpPr>
        <p:spPr>
          <a:xfrm>
            <a:off x="6581775" y="2362200"/>
            <a:ext cx="1647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Tasa de éxito vs fracaso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76988" y="27051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27" name="Text 25"/>
          <p:cNvSpPr/>
          <p:nvPr/>
        </p:nvSpPr>
        <p:spPr>
          <a:xfrm>
            <a:off x="6581775" y="2667000"/>
            <a:ext cx="1581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Cohetes más utilizados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76988" y="30099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29" name="Text 27"/>
          <p:cNvSpPr/>
          <p:nvPr/>
        </p:nvSpPr>
        <p:spPr>
          <a:xfrm>
            <a:off x="6581775" y="2971800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Carga útil total lanzada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00050" y="4076700"/>
            <a:ext cx="5619750" cy="2400300"/>
          </a:xfrm>
          <a:custGeom>
            <a:avLst/>
            <a:gdLst/>
            <a:ahLst/>
            <a:cxnLst/>
            <a:rect l="l" t="t" r="r" b="b"/>
            <a:pathLst>
              <a:path w="5619750" h="2400300">
                <a:moveTo>
                  <a:pt x="0" y="0"/>
                </a:moveTo>
                <a:lnTo>
                  <a:pt x="5619750" y="0"/>
                </a:lnTo>
                <a:lnTo>
                  <a:pt x="5619750" y="2400300"/>
                </a:lnTo>
                <a:lnTo>
                  <a:pt x="0" y="24003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400050" y="4076700"/>
            <a:ext cx="38100" cy="2400300"/>
          </a:xfrm>
          <a:custGeom>
            <a:avLst/>
            <a:gdLst/>
            <a:ahLst/>
            <a:cxnLst/>
            <a:rect l="l" t="t" r="r" b="b"/>
            <a:pathLst>
              <a:path w="38100" h="2400300">
                <a:moveTo>
                  <a:pt x="0" y="0"/>
                </a:moveTo>
                <a:lnTo>
                  <a:pt x="38100" y="0"/>
                </a:lnTo>
                <a:lnTo>
                  <a:pt x="38100" y="2400300"/>
                </a:lnTo>
                <a:lnTo>
                  <a:pt x="0" y="24003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2" name="Shape 30"/>
          <p:cNvSpPr/>
          <p:nvPr/>
        </p:nvSpPr>
        <p:spPr>
          <a:xfrm>
            <a:off x="600075" y="42481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5738" y="92869"/>
                </a:moveTo>
                <a:cubicBezTo>
                  <a:pt x="185738" y="113362"/>
                  <a:pt x="179085" y="132293"/>
                  <a:pt x="167878" y="147652"/>
                </a:cubicBezTo>
                <a:lnTo>
                  <a:pt x="224403" y="204222"/>
                </a:lnTo>
                <a:cubicBezTo>
                  <a:pt x="229984" y="209803"/>
                  <a:pt x="229984" y="218867"/>
                  <a:pt x="224403" y="224448"/>
                </a:cubicBezTo>
                <a:cubicBezTo>
                  <a:pt x="218822" y="230029"/>
                  <a:pt x="209758" y="230029"/>
                  <a:pt x="204177" y="224448"/>
                </a:cubicBezTo>
                <a:lnTo>
                  <a:pt x="147652" y="167878"/>
                </a:lnTo>
                <a:cubicBezTo>
                  <a:pt x="132293" y="179085"/>
                  <a:pt x="113362" y="185738"/>
                  <a:pt x="92869" y="185738"/>
                </a:cubicBezTo>
                <a:cubicBezTo>
                  <a:pt x="41568" y="185738"/>
                  <a:pt x="0" y="144170"/>
                  <a:pt x="0" y="92869"/>
                </a:cubicBezTo>
                <a:cubicBezTo>
                  <a:pt x="0" y="41568"/>
                  <a:pt x="41568" y="0"/>
                  <a:pt x="92869" y="0"/>
                </a:cubicBezTo>
                <a:cubicBezTo>
                  <a:pt x="144170" y="0"/>
                  <a:pt x="185738" y="41568"/>
                  <a:pt x="185738" y="92869"/>
                </a:cubicBezTo>
                <a:close/>
                <a:moveTo>
                  <a:pt x="92869" y="157163"/>
                </a:moveTo>
                <a:cubicBezTo>
                  <a:pt x="128353" y="157163"/>
                  <a:pt x="157163" y="128353"/>
                  <a:pt x="157163" y="92869"/>
                </a:cubicBezTo>
                <a:cubicBezTo>
                  <a:pt x="157163" y="57384"/>
                  <a:pt x="128353" y="28575"/>
                  <a:pt x="92869" y="28575"/>
                </a:cubicBezTo>
                <a:cubicBezTo>
                  <a:pt x="57384" y="28575"/>
                  <a:pt x="28575" y="57384"/>
                  <a:pt x="28575" y="92869"/>
                </a:cubicBezTo>
                <a:cubicBezTo>
                  <a:pt x="28575" y="128353"/>
                  <a:pt x="57384" y="157163"/>
                  <a:pt x="92869" y="157163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3" name="Text 31"/>
          <p:cNvSpPr/>
          <p:nvPr/>
        </p:nvSpPr>
        <p:spPr>
          <a:xfrm>
            <a:off x="971550" y="4229100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Buscador Avanzado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9125" y="46482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5" name="Text 33"/>
          <p:cNvSpPr/>
          <p:nvPr/>
        </p:nvSpPr>
        <p:spPr>
          <a:xfrm>
            <a:off x="838200" y="4610100"/>
            <a:ext cx="2600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Búsqueda global en toda la plataforma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9125" y="49530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7" name="Text 35"/>
          <p:cNvSpPr/>
          <p:nvPr/>
        </p:nvSpPr>
        <p:spPr>
          <a:xfrm>
            <a:off x="838200" y="4914900"/>
            <a:ext cx="3981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Filtros combinables: nombre, año, tipo de cohete, resultado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9125" y="52578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9" name="Text 37"/>
          <p:cNvSpPr/>
          <p:nvPr/>
        </p:nvSpPr>
        <p:spPr>
          <a:xfrm>
            <a:off x="838200" y="5219700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Autocompletado y sugerencias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19125" y="55626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1" name="Text 39"/>
          <p:cNvSpPr/>
          <p:nvPr/>
        </p:nvSpPr>
        <p:spPr>
          <a:xfrm>
            <a:off x="838200" y="5524500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Historial de búsquedas recientes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91250" y="4076700"/>
            <a:ext cx="5619750" cy="2400300"/>
          </a:xfrm>
          <a:custGeom>
            <a:avLst/>
            <a:gdLst/>
            <a:ahLst/>
            <a:cxnLst/>
            <a:rect l="l" t="t" r="r" b="b"/>
            <a:pathLst>
              <a:path w="5619750" h="2400300">
                <a:moveTo>
                  <a:pt x="0" y="0"/>
                </a:moveTo>
                <a:lnTo>
                  <a:pt x="5619750" y="0"/>
                </a:lnTo>
                <a:lnTo>
                  <a:pt x="5619750" y="2400300"/>
                </a:lnTo>
                <a:lnTo>
                  <a:pt x="0" y="24003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6191250" y="4076700"/>
            <a:ext cx="38100" cy="2400300"/>
          </a:xfrm>
          <a:custGeom>
            <a:avLst/>
            <a:gdLst/>
            <a:ahLst/>
            <a:cxnLst/>
            <a:rect l="l" t="t" r="r" b="b"/>
            <a:pathLst>
              <a:path w="38100" h="2400300">
                <a:moveTo>
                  <a:pt x="0" y="0"/>
                </a:moveTo>
                <a:lnTo>
                  <a:pt x="38100" y="0"/>
                </a:lnTo>
                <a:lnTo>
                  <a:pt x="38100" y="2400300"/>
                </a:lnTo>
                <a:lnTo>
                  <a:pt x="0" y="24003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4" name="Shape 42"/>
          <p:cNvSpPr/>
          <p:nvPr/>
        </p:nvSpPr>
        <p:spPr>
          <a:xfrm>
            <a:off x="6391275" y="42481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5" name="Text 43"/>
          <p:cNvSpPr/>
          <p:nvPr/>
        </p:nvSpPr>
        <p:spPr>
          <a:xfrm>
            <a:off x="6762750" y="4229100"/>
            <a:ext cx="2562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Widget Próximo Lanzamiento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10325" y="46482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7" name="Text 45"/>
          <p:cNvSpPr/>
          <p:nvPr/>
        </p:nvSpPr>
        <p:spPr>
          <a:xfrm>
            <a:off x="6629400" y="4610100"/>
            <a:ext cx="3514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Componente reutilizable visible en múltiples páginas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10325" y="49530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9" name="Text 47"/>
          <p:cNvSpPr/>
          <p:nvPr/>
        </p:nvSpPr>
        <p:spPr>
          <a:xfrm>
            <a:off x="6629400" y="4914900"/>
            <a:ext cx="3848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Cuenta atrás en tiempo real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hasta el próximo lanzamiento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10325" y="52578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1" name="Text 49"/>
          <p:cNvSpPr/>
          <p:nvPr/>
        </p:nvSpPr>
        <p:spPr>
          <a:xfrm>
            <a:off x="6629400" y="5219700"/>
            <a:ext cx="2990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Información resumida: fecha, cohete, misión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410325" y="5562600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3" name="Text 51"/>
          <p:cNvSpPr/>
          <p:nvPr/>
        </p:nvSpPr>
        <p:spPr>
          <a:xfrm>
            <a:off x="6629400" y="5524500"/>
            <a:ext cx="2400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Enlace directo a detalles completos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 · Funcionalidades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Bloque Social (Parte 1)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90525" y="1228725"/>
            <a:ext cx="5391150" cy="2686050"/>
          </a:xfrm>
          <a:custGeom>
            <a:avLst/>
            <a:gdLst/>
            <a:ahLst/>
            <a:cxnLst/>
            <a:rect l="l" t="t" r="r" b="b"/>
            <a:pathLst>
              <a:path w="5391150" h="2686050">
                <a:moveTo>
                  <a:pt x="0" y="0"/>
                </a:moveTo>
                <a:lnTo>
                  <a:pt x="5391150" y="0"/>
                </a:lnTo>
                <a:lnTo>
                  <a:pt x="5391150" y="2686050"/>
                </a:lnTo>
                <a:lnTo>
                  <a:pt x="0" y="26860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1025" y="14097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78147" y="171539"/>
                </a:moveTo>
                <a:cubicBezTo>
                  <a:pt x="168280" y="154394"/>
                  <a:pt x="149751" y="142875"/>
                  <a:pt x="128588" y="142875"/>
                </a:cubicBezTo>
                <a:lnTo>
                  <a:pt x="100013" y="142875"/>
                </a:lnTo>
                <a:cubicBezTo>
                  <a:pt x="78849" y="142875"/>
                  <a:pt x="60320" y="154394"/>
                  <a:pt x="50453" y="171539"/>
                </a:cubicBezTo>
                <a:cubicBezTo>
                  <a:pt x="66169" y="189041"/>
                  <a:pt x="88940" y="200025"/>
                  <a:pt x="114300" y="200025"/>
                </a:cubicBezTo>
                <a:cubicBezTo>
                  <a:pt x="139660" y="200025"/>
                  <a:pt x="162431" y="188997"/>
                  <a:pt x="178147" y="171539"/>
                </a:cubicBez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14300" y="121444"/>
                </a:moveTo>
                <a:cubicBezTo>
                  <a:pt x="132042" y="121444"/>
                  <a:pt x="146447" y="107039"/>
                  <a:pt x="146447" y="89297"/>
                </a:cubicBezTo>
                <a:cubicBezTo>
                  <a:pt x="146447" y="71555"/>
                  <a:pt x="132042" y="57150"/>
                  <a:pt x="114300" y="57150"/>
                </a:cubicBezTo>
                <a:cubicBezTo>
                  <a:pt x="96558" y="57150"/>
                  <a:pt x="82153" y="71555"/>
                  <a:pt x="82153" y="89297"/>
                </a:cubicBezTo>
                <a:cubicBezTo>
                  <a:pt x="82153" y="107039"/>
                  <a:pt x="96558" y="121444"/>
                  <a:pt x="114300" y="121444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" name="Text 4"/>
          <p:cNvSpPr/>
          <p:nvPr/>
        </p:nvSpPr>
        <p:spPr>
          <a:xfrm>
            <a:off x="952500" y="1390650"/>
            <a:ext cx="1800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Sistema de Usuarios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52450" y="1771650"/>
            <a:ext cx="5067300" cy="609600"/>
          </a:xfrm>
          <a:custGeom>
            <a:avLst/>
            <a:gdLst/>
            <a:ahLst/>
            <a:cxnLst/>
            <a:rect l="l" t="t" r="r" b="b"/>
            <a:pathLst>
              <a:path w="5067300" h="609600">
                <a:moveTo>
                  <a:pt x="0" y="0"/>
                </a:moveTo>
                <a:lnTo>
                  <a:pt x="5067300" y="0"/>
                </a:lnTo>
                <a:lnTo>
                  <a:pt x="50673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628650" y="18478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🔐 Autenticación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28650" y="20764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Registro e inicio de sesión seguro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52450" y="2457450"/>
            <a:ext cx="5067300" cy="609600"/>
          </a:xfrm>
          <a:custGeom>
            <a:avLst/>
            <a:gdLst/>
            <a:ahLst/>
            <a:cxnLst/>
            <a:rect l="l" t="t" r="r" b="b"/>
            <a:pathLst>
              <a:path w="5067300" h="609600">
                <a:moveTo>
                  <a:pt x="0" y="0"/>
                </a:moveTo>
                <a:lnTo>
                  <a:pt x="5067300" y="0"/>
                </a:lnTo>
                <a:lnTo>
                  <a:pt x="50673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28650" y="25336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👤 Perfiles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28650" y="27622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Nombre, foto, biografía personalizable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52450" y="3143250"/>
            <a:ext cx="5067300" cy="609600"/>
          </a:xfrm>
          <a:custGeom>
            <a:avLst/>
            <a:gdLst/>
            <a:ahLst/>
            <a:cxnLst/>
            <a:rect l="l" t="t" r="r" b="b"/>
            <a:pathLst>
              <a:path w="5067300" h="609600">
                <a:moveTo>
                  <a:pt x="0" y="0"/>
                </a:moveTo>
                <a:lnTo>
                  <a:pt x="5067300" y="0"/>
                </a:lnTo>
                <a:lnTo>
                  <a:pt x="50673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28650" y="32194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✏️ Edición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28650" y="34480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Modificar datos y preferencias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90525" y="4086225"/>
            <a:ext cx="5391150" cy="2686050"/>
          </a:xfrm>
          <a:custGeom>
            <a:avLst/>
            <a:gdLst/>
            <a:ahLst/>
            <a:cxnLst/>
            <a:rect l="l" t="t" r="r" b="b"/>
            <a:pathLst>
              <a:path w="5391150" h="2686050">
                <a:moveTo>
                  <a:pt x="0" y="0"/>
                </a:moveTo>
                <a:lnTo>
                  <a:pt x="5391150" y="0"/>
                </a:lnTo>
                <a:lnTo>
                  <a:pt x="5391150" y="2686050"/>
                </a:lnTo>
                <a:lnTo>
                  <a:pt x="0" y="26860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66738" y="42672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8575" y="57150"/>
                </a:moveTo>
                <a:cubicBezTo>
                  <a:pt x="28575" y="29551"/>
                  <a:pt x="50982" y="7144"/>
                  <a:pt x="78581" y="7144"/>
                </a:cubicBezTo>
                <a:cubicBezTo>
                  <a:pt x="106180" y="7144"/>
                  <a:pt x="128588" y="29551"/>
                  <a:pt x="128588" y="57150"/>
                </a:cubicBezTo>
                <a:cubicBezTo>
                  <a:pt x="128588" y="84749"/>
                  <a:pt x="106180" y="107156"/>
                  <a:pt x="78581" y="107156"/>
                </a:cubicBezTo>
                <a:cubicBezTo>
                  <a:pt x="50982" y="107156"/>
                  <a:pt x="28575" y="84749"/>
                  <a:pt x="28575" y="57150"/>
                </a:cubicBezTo>
                <a:close/>
                <a:moveTo>
                  <a:pt x="0" y="207169"/>
                </a:moveTo>
                <a:cubicBezTo>
                  <a:pt x="0" y="163770"/>
                  <a:pt x="35183" y="128588"/>
                  <a:pt x="78581" y="128588"/>
                </a:cubicBezTo>
                <a:cubicBezTo>
                  <a:pt x="121980" y="128588"/>
                  <a:pt x="157163" y="163770"/>
                  <a:pt x="157163" y="207169"/>
                </a:cubicBezTo>
                <a:lnTo>
                  <a:pt x="157163" y="209848"/>
                </a:lnTo>
                <a:cubicBezTo>
                  <a:pt x="157163" y="220206"/>
                  <a:pt x="148769" y="228600"/>
                  <a:pt x="138410" y="228600"/>
                </a:cubicBezTo>
                <a:lnTo>
                  <a:pt x="18752" y="228600"/>
                </a:lnTo>
                <a:cubicBezTo>
                  <a:pt x="8394" y="228600"/>
                  <a:pt x="0" y="220206"/>
                  <a:pt x="0" y="209848"/>
                </a:cubicBezTo>
                <a:lnTo>
                  <a:pt x="0" y="207169"/>
                </a:lnTo>
                <a:close/>
                <a:moveTo>
                  <a:pt x="192881" y="28575"/>
                </a:moveTo>
                <a:cubicBezTo>
                  <a:pt x="216538" y="28575"/>
                  <a:pt x="235744" y="47781"/>
                  <a:pt x="235744" y="71438"/>
                </a:cubicBezTo>
                <a:cubicBezTo>
                  <a:pt x="235744" y="95094"/>
                  <a:pt x="216538" y="114300"/>
                  <a:pt x="192881" y="114300"/>
                </a:cubicBezTo>
                <a:cubicBezTo>
                  <a:pt x="169225" y="114300"/>
                  <a:pt x="150019" y="95094"/>
                  <a:pt x="150019" y="71438"/>
                </a:cubicBezTo>
                <a:cubicBezTo>
                  <a:pt x="150019" y="47781"/>
                  <a:pt x="169225" y="28575"/>
                  <a:pt x="192881" y="28575"/>
                </a:cubicBezTo>
                <a:close/>
                <a:moveTo>
                  <a:pt x="192881" y="135731"/>
                </a:moveTo>
                <a:cubicBezTo>
                  <a:pt x="228377" y="135731"/>
                  <a:pt x="257175" y="164529"/>
                  <a:pt x="257175" y="200025"/>
                </a:cubicBezTo>
                <a:lnTo>
                  <a:pt x="257175" y="210026"/>
                </a:lnTo>
                <a:cubicBezTo>
                  <a:pt x="257175" y="220295"/>
                  <a:pt x="248870" y="228600"/>
                  <a:pt x="238601" y="228600"/>
                </a:cubicBezTo>
                <a:lnTo>
                  <a:pt x="173950" y="228600"/>
                </a:lnTo>
                <a:cubicBezTo>
                  <a:pt x="176897" y="223019"/>
                  <a:pt x="178594" y="216634"/>
                  <a:pt x="178594" y="209848"/>
                </a:cubicBezTo>
                <a:lnTo>
                  <a:pt x="178594" y="207169"/>
                </a:lnTo>
                <a:cubicBezTo>
                  <a:pt x="178594" y="184175"/>
                  <a:pt x="170825" y="163011"/>
                  <a:pt x="157832" y="146134"/>
                </a:cubicBezTo>
                <a:cubicBezTo>
                  <a:pt x="167923" y="139571"/>
                  <a:pt x="179978" y="135731"/>
                  <a:pt x="192881" y="135731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8" name="Text 16"/>
          <p:cNvSpPr/>
          <p:nvPr/>
        </p:nvSpPr>
        <p:spPr>
          <a:xfrm>
            <a:off x="952500" y="424815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Sistema de Amigos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52450" y="4629150"/>
            <a:ext cx="5067300" cy="609600"/>
          </a:xfrm>
          <a:custGeom>
            <a:avLst/>
            <a:gdLst/>
            <a:ahLst/>
            <a:cxnLst/>
            <a:rect l="l" t="t" r="r" b="b"/>
            <a:pathLst>
              <a:path w="5067300" h="609600">
                <a:moveTo>
                  <a:pt x="0" y="0"/>
                </a:moveTo>
                <a:lnTo>
                  <a:pt x="5067300" y="0"/>
                </a:lnTo>
                <a:lnTo>
                  <a:pt x="50673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28650" y="47053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🔍 Buscador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28650" y="49339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Encontrar otros usuarios por nombre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52450" y="5314950"/>
            <a:ext cx="5067300" cy="609600"/>
          </a:xfrm>
          <a:custGeom>
            <a:avLst/>
            <a:gdLst/>
            <a:ahLst/>
            <a:cxnLst/>
            <a:rect l="l" t="t" r="r" b="b"/>
            <a:pathLst>
              <a:path w="5067300" h="609600">
                <a:moveTo>
                  <a:pt x="0" y="0"/>
                </a:moveTo>
                <a:lnTo>
                  <a:pt x="5067300" y="0"/>
                </a:lnTo>
                <a:lnTo>
                  <a:pt x="50673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628650" y="53911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📨 Solicitudes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28650" y="56197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Enviar, aceptar, rechazar o cancelar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52450" y="6000750"/>
            <a:ext cx="5067300" cy="609600"/>
          </a:xfrm>
          <a:custGeom>
            <a:avLst/>
            <a:gdLst/>
            <a:ahLst/>
            <a:cxnLst/>
            <a:rect l="l" t="t" r="r" b="b"/>
            <a:pathLst>
              <a:path w="5067300" h="609600">
                <a:moveTo>
                  <a:pt x="0" y="0"/>
                </a:moveTo>
                <a:lnTo>
                  <a:pt x="5067300" y="0"/>
                </a:lnTo>
                <a:lnTo>
                  <a:pt x="50673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628650" y="60769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📋 Lista de Amigos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28650" y="6305550"/>
            <a:ext cx="499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 conexiones y estado online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991225" y="1228725"/>
            <a:ext cx="5810250" cy="5543550"/>
          </a:xfrm>
          <a:custGeom>
            <a:avLst/>
            <a:gdLst/>
            <a:ahLst/>
            <a:cxnLst/>
            <a:rect l="l" t="t" r="r" b="b"/>
            <a:pathLst>
              <a:path w="5810250" h="5543550">
                <a:moveTo>
                  <a:pt x="0" y="0"/>
                </a:moveTo>
                <a:lnTo>
                  <a:pt x="5810250" y="0"/>
                </a:lnTo>
                <a:lnTo>
                  <a:pt x="5810250" y="5543550"/>
                </a:lnTo>
                <a:lnTo>
                  <a:pt x="0" y="554355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 w="25400">
            <a:solidFill>
              <a:srgbClr val="6B7A8F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219825" y="14478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35719"/>
                </a:moveTo>
                <a:cubicBezTo>
                  <a:pt x="0" y="23887"/>
                  <a:pt x="9599" y="14288"/>
                  <a:pt x="21431" y="14288"/>
                </a:cubicBezTo>
                <a:lnTo>
                  <a:pt x="64294" y="14288"/>
                </a:lnTo>
                <a:cubicBezTo>
                  <a:pt x="76126" y="14288"/>
                  <a:pt x="85725" y="23887"/>
                  <a:pt x="85725" y="35719"/>
                </a:cubicBezTo>
                <a:lnTo>
                  <a:pt x="85725" y="42863"/>
                </a:lnTo>
                <a:lnTo>
                  <a:pt x="142875" y="42863"/>
                </a:lnTo>
                <a:lnTo>
                  <a:pt x="142875" y="35719"/>
                </a:lnTo>
                <a:cubicBezTo>
                  <a:pt x="142875" y="23887"/>
                  <a:pt x="152474" y="14288"/>
                  <a:pt x="164306" y="14288"/>
                </a:cubicBezTo>
                <a:lnTo>
                  <a:pt x="207169" y="14288"/>
                </a:lnTo>
                <a:cubicBezTo>
                  <a:pt x="219001" y="14288"/>
                  <a:pt x="228600" y="23887"/>
                  <a:pt x="228600" y="35719"/>
                </a:cubicBezTo>
                <a:lnTo>
                  <a:pt x="228600" y="78581"/>
                </a:lnTo>
                <a:cubicBezTo>
                  <a:pt x="228600" y="90413"/>
                  <a:pt x="219001" y="100013"/>
                  <a:pt x="207169" y="100013"/>
                </a:cubicBezTo>
                <a:lnTo>
                  <a:pt x="164306" y="100013"/>
                </a:lnTo>
                <a:cubicBezTo>
                  <a:pt x="152474" y="100013"/>
                  <a:pt x="142875" y="90413"/>
                  <a:pt x="142875" y="78581"/>
                </a:cubicBezTo>
                <a:lnTo>
                  <a:pt x="142875" y="71438"/>
                </a:lnTo>
                <a:lnTo>
                  <a:pt x="85725" y="71438"/>
                </a:lnTo>
                <a:lnTo>
                  <a:pt x="85725" y="78581"/>
                </a:lnTo>
                <a:cubicBezTo>
                  <a:pt x="85725" y="81841"/>
                  <a:pt x="84966" y="84966"/>
                  <a:pt x="83671" y="87734"/>
                </a:cubicBezTo>
                <a:lnTo>
                  <a:pt x="114300" y="128588"/>
                </a:lnTo>
                <a:lnTo>
                  <a:pt x="150019" y="128588"/>
                </a:lnTo>
                <a:cubicBezTo>
                  <a:pt x="161851" y="128588"/>
                  <a:pt x="171450" y="138187"/>
                  <a:pt x="171450" y="150019"/>
                </a:cubicBezTo>
                <a:lnTo>
                  <a:pt x="171450" y="192881"/>
                </a:lnTo>
                <a:cubicBezTo>
                  <a:pt x="171450" y="204713"/>
                  <a:pt x="161851" y="214313"/>
                  <a:pt x="150019" y="214313"/>
                </a:cubicBezTo>
                <a:lnTo>
                  <a:pt x="107156" y="214313"/>
                </a:lnTo>
                <a:cubicBezTo>
                  <a:pt x="95324" y="214313"/>
                  <a:pt x="85725" y="204713"/>
                  <a:pt x="85725" y="192881"/>
                </a:cubicBezTo>
                <a:lnTo>
                  <a:pt x="85725" y="150019"/>
                </a:lnTo>
                <a:cubicBezTo>
                  <a:pt x="85725" y="146759"/>
                  <a:pt x="86484" y="143634"/>
                  <a:pt x="87779" y="140866"/>
                </a:cubicBezTo>
                <a:lnTo>
                  <a:pt x="57150" y="100013"/>
                </a:lnTo>
                <a:lnTo>
                  <a:pt x="21431" y="100013"/>
                </a:lnTo>
                <a:cubicBezTo>
                  <a:pt x="9599" y="100013"/>
                  <a:pt x="0" y="90413"/>
                  <a:pt x="0" y="78581"/>
                </a:cubicBezTo>
                <a:lnTo>
                  <a:pt x="0" y="35719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0" name="Text 28"/>
          <p:cNvSpPr/>
          <p:nvPr/>
        </p:nvSpPr>
        <p:spPr>
          <a:xfrm>
            <a:off x="6591300" y="1428750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Flujo de Amistad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191250" y="20002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2" name="Text 30"/>
          <p:cNvSpPr/>
          <p:nvPr/>
        </p:nvSpPr>
        <p:spPr>
          <a:xfrm>
            <a:off x="6153150" y="200025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686550" y="1847850"/>
            <a:ext cx="4914900" cy="685800"/>
          </a:xfrm>
          <a:custGeom>
            <a:avLst/>
            <a:gdLst/>
            <a:ahLst/>
            <a:cxnLst/>
            <a:rect l="l" t="t" r="r" b="b"/>
            <a:pathLst>
              <a:path w="4914900" h="685800">
                <a:moveTo>
                  <a:pt x="0" y="0"/>
                </a:moveTo>
                <a:lnTo>
                  <a:pt x="4914900" y="0"/>
                </a:lnTo>
                <a:lnTo>
                  <a:pt x="49149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6800850" y="19621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Búsqueda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800850" y="21907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Usuario A busca y encuentra a Usuario B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91250" y="28003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7" name="Text 35"/>
          <p:cNvSpPr/>
          <p:nvPr/>
        </p:nvSpPr>
        <p:spPr>
          <a:xfrm>
            <a:off x="6153150" y="280035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686550" y="2647950"/>
            <a:ext cx="4914900" cy="685800"/>
          </a:xfrm>
          <a:custGeom>
            <a:avLst/>
            <a:gdLst/>
            <a:ahLst/>
            <a:cxnLst/>
            <a:rect l="l" t="t" r="r" b="b"/>
            <a:pathLst>
              <a:path w="4914900" h="685800">
                <a:moveTo>
                  <a:pt x="0" y="0"/>
                </a:moveTo>
                <a:lnTo>
                  <a:pt x="4914900" y="0"/>
                </a:lnTo>
                <a:lnTo>
                  <a:pt x="49149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6800850" y="27622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Solicitud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800850" y="29908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envía solicitud (estado: pendiente)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91250" y="36004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2" name="Text 40"/>
          <p:cNvSpPr/>
          <p:nvPr/>
        </p:nvSpPr>
        <p:spPr>
          <a:xfrm>
            <a:off x="6153150" y="360045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686550" y="3448050"/>
            <a:ext cx="4914900" cy="685800"/>
          </a:xfrm>
          <a:custGeom>
            <a:avLst/>
            <a:gdLst/>
            <a:ahLst/>
            <a:cxnLst/>
            <a:rect l="l" t="t" r="r" b="b"/>
            <a:pathLst>
              <a:path w="4914900" h="685800">
                <a:moveTo>
                  <a:pt x="0" y="0"/>
                </a:moveTo>
                <a:lnTo>
                  <a:pt x="4914900" y="0"/>
                </a:lnTo>
                <a:lnTo>
                  <a:pt x="49149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6800850" y="35623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Notificación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800850" y="37909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 recibe notificación de nueva solicitud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191250" y="44005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7" name="Text 45"/>
          <p:cNvSpPr/>
          <p:nvPr/>
        </p:nvSpPr>
        <p:spPr>
          <a:xfrm>
            <a:off x="6153150" y="440055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686550" y="4248150"/>
            <a:ext cx="4914900" cy="685800"/>
          </a:xfrm>
          <a:custGeom>
            <a:avLst/>
            <a:gdLst/>
            <a:ahLst/>
            <a:cxnLst/>
            <a:rect l="l" t="t" r="r" b="b"/>
            <a:pathLst>
              <a:path w="4914900" h="685800">
                <a:moveTo>
                  <a:pt x="0" y="0"/>
                </a:moveTo>
                <a:lnTo>
                  <a:pt x="4914900" y="0"/>
                </a:lnTo>
                <a:lnTo>
                  <a:pt x="49149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6800850" y="43624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Decisión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800850" y="45910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 acepta o rechaza la solicitud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191250" y="52006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2" name="Text 50"/>
          <p:cNvSpPr/>
          <p:nvPr/>
        </p:nvSpPr>
        <p:spPr>
          <a:xfrm>
            <a:off x="6153150" y="520065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686550" y="5048250"/>
            <a:ext cx="4914900" cy="685800"/>
          </a:xfrm>
          <a:custGeom>
            <a:avLst/>
            <a:gdLst/>
            <a:ahLst/>
            <a:cxnLst/>
            <a:rect l="l" t="t" r="r" b="b"/>
            <a:pathLst>
              <a:path w="4914900" h="685800">
                <a:moveTo>
                  <a:pt x="0" y="0"/>
                </a:moveTo>
                <a:lnTo>
                  <a:pt x="4914900" y="0"/>
                </a:lnTo>
                <a:lnTo>
                  <a:pt x="4914900" y="685800"/>
                </a:lnTo>
                <a:lnTo>
                  <a:pt x="0" y="6858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6800850" y="51625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Conexión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800850" y="539115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 acepta: amigos y chat habilitado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210300" y="5886450"/>
            <a:ext cx="5391150" cy="457200"/>
          </a:xfrm>
          <a:custGeom>
            <a:avLst/>
            <a:gdLst/>
            <a:ahLst/>
            <a:cxnLst/>
            <a:rect l="l" t="t" r="r" b="b"/>
            <a:pathLst>
              <a:path w="5391150" h="457200">
                <a:moveTo>
                  <a:pt x="0" y="0"/>
                </a:moveTo>
                <a:lnTo>
                  <a:pt x="5391150" y="0"/>
                </a:lnTo>
                <a:lnTo>
                  <a:pt x="539115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6210300" y="5886450"/>
            <a:ext cx="38100" cy="457200"/>
          </a:xfrm>
          <a:custGeom>
            <a:avLst/>
            <a:gdLst/>
            <a:ahLst/>
            <a:cxnLst/>
            <a:rect l="l" t="t" r="r" b="b"/>
            <a:pathLst>
              <a:path w="38100" h="457200">
                <a:moveTo>
                  <a:pt x="0" y="0"/>
                </a:moveTo>
                <a:lnTo>
                  <a:pt x="38100" y="0"/>
                </a:lnTo>
                <a:lnTo>
                  <a:pt x="381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8" name="Shape 56"/>
          <p:cNvSpPr/>
          <p:nvPr/>
        </p:nvSpPr>
        <p:spPr>
          <a:xfrm>
            <a:off x="6362700" y="60388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9" name="Text 57"/>
          <p:cNvSpPr/>
          <p:nvPr/>
        </p:nvSpPr>
        <p:spPr>
          <a:xfrm>
            <a:off x="6591300" y="6000750"/>
            <a:ext cx="4972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Estados: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Pendiente | Aceptada | Rechazada | Bloqueada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6878" y="376878"/>
            <a:ext cx="11504198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b="1" spc="104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 · Funcionalidades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6878" y="640692"/>
            <a:ext cx="11607839" cy="376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71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Bloque Social (Parte 2)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95722" y="1206009"/>
            <a:ext cx="5624903" cy="3391901"/>
          </a:xfrm>
          <a:custGeom>
            <a:avLst/>
            <a:gdLst/>
            <a:ahLst/>
            <a:cxnLst/>
            <a:rect l="l" t="t" r="r" b="b"/>
            <a:pathLst>
              <a:path w="5624903" h="3391901">
                <a:moveTo>
                  <a:pt x="0" y="0"/>
                </a:moveTo>
                <a:lnTo>
                  <a:pt x="5624903" y="0"/>
                </a:lnTo>
                <a:lnTo>
                  <a:pt x="5624903" y="3391901"/>
                </a:lnTo>
                <a:lnTo>
                  <a:pt x="0" y="3391901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395722" y="1206009"/>
            <a:ext cx="37688" cy="3391901"/>
          </a:xfrm>
          <a:custGeom>
            <a:avLst/>
            <a:gdLst/>
            <a:ahLst/>
            <a:cxnLst/>
            <a:rect l="l" t="t" r="r" b="b"/>
            <a:pathLst>
              <a:path w="37688" h="3391901">
                <a:moveTo>
                  <a:pt x="0" y="0"/>
                </a:moveTo>
                <a:lnTo>
                  <a:pt x="37688" y="0"/>
                </a:lnTo>
                <a:lnTo>
                  <a:pt x="37688" y="3391901"/>
                </a:lnTo>
                <a:lnTo>
                  <a:pt x="0" y="3391901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Shape 4"/>
          <p:cNvSpPr/>
          <p:nvPr/>
        </p:nvSpPr>
        <p:spPr>
          <a:xfrm>
            <a:off x="579450" y="1375604"/>
            <a:ext cx="254393" cy="226127"/>
          </a:xfrm>
          <a:custGeom>
            <a:avLst/>
            <a:gdLst/>
            <a:ahLst/>
            <a:cxnLst/>
            <a:rect l="l" t="t" r="r" b="b"/>
            <a:pathLst>
              <a:path w="254393" h="226127">
                <a:moveTo>
                  <a:pt x="169595" y="63598"/>
                </a:moveTo>
                <a:cubicBezTo>
                  <a:pt x="169595" y="106527"/>
                  <a:pt x="131613" y="141329"/>
                  <a:pt x="84798" y="141329"/>
                </a:cubicBezTo>
                <a:cubicBezTo>
                  <a:pt x="73005" y="141329"/>
                  <a:pt x="61787" y="139121"/>
                  <a:pt x="51585" y="135146"/>
                </a:cubicBezTo>
                <a:lnTo>
                  <a:pt x="15546" y="154226"/>
                </a:lnTo>
                <a:cubicBezTo>
                  <a:pt x="11439" y="156390"/>
                  <a:pt x="6404" y="155639"/>
                  <a:pt x="3092" y="152371"/>
                </a:cubicBezTo>
                <a:cubicBezTo>
                  <a:pt x="-221" y="149102"/>
                  <a:pt x="-972" y="144023"/>
                  <a:pt x="1237" y="139916"/>
                </a:cubicBezTo>
                <a:lnTo>
                  <a:pt x="16960" y="110237"/>
                </a:lnTo>
                <a:cubicBezTo>
                  <a:pt x="6316" y="97252"/>
                  <a:pt x="0" y="81088"/>
                  <a:pt x="0" y="63598"/>
                </a:cubicBezTo>
                <a:cubicBezTo>
                  <a:pt x="0" y="20669"/>
                  <a:pt x="37982" y="-14133"/>
                  <a:pt x="84798" y="-14133"/>
                </a:cubicBezTo>
                <a:cubicBezTo>
                  <a:pt x="131613" y="-14133"/>
                  <a:pt x="169595" y="20669"/>
                  <a:pt x="169595" y="63598"/>
                </a:cubicBezTo>
                <a:close/>
                <a:moveTo>
                  <a:pt x="169595" y="226127"/>
                </a:moveTo>
                <a:cubicBezTo>
                  <a:pt x="128035" y="226127"/>
                  <a:pt x="93454" y="198700"/>
                  <a:pt x="86211" y="162529"/>
                </a:cubicBezTo>
                <a:cubicBezTo>
                  <a:pt x="139209" y="161866"/>
                  <a:pt x="185274" y="124149"/>
                  <a:pt x="190353" y="73005"/>
                </a:cubicBezTo>
                <a:cubicBezTo>
                  <a:pt x="227143" y="81485"/>
                  <a:pt x="254393" y="112003"/>
                  <a:pt x="254393" y="148396"/>
                </a:cubicBezTo>
                <a:cubicBezTo>
                  <a:pt x="254393" y="165885"/>
                  <a:pt x="248077" y="182050"/>
                  <a:pt x="237433" y="195034"/>
                </a:cubicBezTo>
                <a:lnTo>
                  <a:pt x="253156" y="224713"/>
                </a:lnTo>
                <a:cubicBezTo>
                  <a:pt x="255320" y="228821"/>
                  <a:pt x="254569" y="233856"/>
                  <a:pt x="251301" y="237168"/>
                </a:cubicBezTo>
                <a:cubicBezTo>
                  <a:pt x="248033" y="240480"/>
                  <a:pt x="242954" y="241231"/>
                  <a:pt x="238846" y="239023"/>
                </a:cubicBezTo>
                <a:lnTo>
                  <a:pt x="202807" y="219944"/>
                </a:lnTo>
                <a:cubicBezTo>
                  <a:pt x="192605" y="223918"/>
                  <a:pt x="181387" y="226127"/>
                  <a:pt x="169595" y="226127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7" name="Text 5"/>
          <p:cNvSpPr/>
          <p:nvPr/>
        </p:nvSpPr>
        <p:spPr>
          <a:xfrm>
            <a:off x="961039" y="1356760"/>
            <a:ext cx="1300229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Foro Temático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65317" y="1733638"/>
            <a:ext cx="5304556" cy="678380"/>
          </a:xfrm>
          <a:custGeom>
            <a:avLst/>
            <a:gdLst/>
            <a:ahLst/>
            <a:cxnLst/>
            <a:rect l="l" t="t" r="r" b="b"/>
            <a:pathLst>
              <a:path w="5304556" h="678380">
                <a:moveTo>
                  <a:pt x="0" y="0"/>
                </a:moveTo>
                <a:lnTo>
                  <a:pt x="5304556" y="0"/>
                </a:lnTo>
                <a:lnTo>
                  <a:pt x="5304556" y="678380"/>
                </a:lnTo>
                <a:lnTo>
                  <a:pt x="0" y="67838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640692" y="1809014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📂 Secciones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40692" y="2072828"/>
            <a:ext cx="932773" cy="263815"/>
          </a:xfrm>
          <a:custGeom>
            <a:avLst/>
            <a:gdLst/>
            <a:ahLst/>
            <a:cxnLst/>
            <a:rect l="l" t="t" r="r" b="b"/>
            <a:pathLst>
              <a:path w="932773" h="263815">
                <a:moveTo>
                  <a:pt x="37689" y="0"/>
                </a:moveTo>
                <a:lnTo>
                  <a:pt x="895084" y="0"/>
                </a:lnTo>
                <a:cubicBezTo>
                  <a:pt x="915899" y="0"/>
                  <a:pt x="932773" y="16874"/>
                  <a:pt x="932773" y="37689"/>
                </a:cubicBezTo>
                <a:lnTo>
                  <a:pt x="932773" y="226126"/>
                </a:lnTo>
                <a:cubicBezTo>
                  <a:pt x="932773" y="246941"/>
                  <a:pt x="915899" y="263815"/>
                  <a:pt x="895084" y="263815"/>
                </a:cubicBezTo>
                <a:lnTo>
                  <a:pt x="37689" y="263815"/>
                </a:lnTo>
                <a:cubicBezTo>
                  <a:pt x="16888" y="263815"/>
                  <a:pt x="0" y="246927"/>
                  <a:pt x="0" y="226126"/>
                </a:cubicBezTo>
                <a:lnTo>
                  <a:pt x="0" y="37689"/>
                </a:lnTo>
                <a:cubicBezTo>
                  <a:pt x="0" y="16888"/>
                  <a:pt x="16888" y="0"/>
                  <a:pt x="37689" y="0"/>
                </a:cubicBezTo>
                <a:close/>
              </a:path>
            </a:pathLst>
          </a:custGeom>
          <a:solidFill>
            <a:srgbClr val="3A5F8A">
              <a:alpha val="2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40692" y="2072828"/>
            <a:ext cx="998726" cy="263815"/>
          </a:xfrm>
          <a:prstGeom prst="rect">
            <a:avLst/>
          </a:prstGeom>
          <a:noFill/>
          <a:ln/>
        </p:spPr>
        <p:txBody>
          <a:bodyPr wrap="square" lIns="75376" tIns="37688" rIns="75376" bIns="37688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3A5F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Lanzamientos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608209" y="2072828"/>
            <a:ext cx="480519" cy="263815"/>
          </a:xfrm>
          <a:custGeom>
            <a:avLst/>
            <a:gdLst/>
            <a:ahLst/>
            <a:cxnLst/>
            <a:rect l="l" t="t" r="r" b="b"/>
            <a:pathLst>
              <a:path w="480519" h="263815">
                <a:moveTo>
                  <a:pt x="37689" y="0"/>
                </a:moveTo>
                <a:lnTo>
                  <a:pt x="442831" y="0"/>
                </a:lnTo>
                <a:cubicBezTo>
                  <a:pt x="463646" y="0"/>
                  <a:pt x="480519" y="16874"/>
                  <a:pt x="480519" y="37689"/>
                </a:cubicBezTo>
                <a:lnTo>
                  <a:pt x="480519" y="226126"/>
                </a:lnTo>
                <a:cubicBezTo>
                  <a:pt x="480519" y="246941"/>
                  <a:pt x="463646" y="263815"/>
                  <a:pt x="442831" y="263815"/>
                </a:cubicBezTo>
                <a:lnTo>
                  <a:pt x="37689" y="263815"/>
                </a:lnTo>
                <a:cubicBezTo>
                  <a:pt x="16888" y="263815"/>
                  <a:pt x="0" y="246927"/>
                  <a:pt x="0" y="226126"/>
                </a:cubicBezTo>
                <a:lnTo>
                  <a:pt x="0" y="37689"/>
                </a:lnTo>
                <a:cubicBezTo>
                  <a:pt x="0" y="16888"/>
                  <a:pt x="16888" y="0"/>
                  <a:pt x="37689" y="0"/>
                </a:cubicBezTo>
                <a:close/>
              </a:path>
            </a:pathLst>
          </a:custGeom>
          <a:solidFill>
            <a:srgbClr val="3A5F8A">
              <a:alpha val="2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608209" y="2072828"/>
            <a:ext cx="546473" cy="263815"/>
          </a:xfrm>
          <a:prstGeom prst="rect">
            <a:avLst/>
          </a:prstGeom>
          <a:noFill/>
          <a:ln/>
        </p:spPr>
        <p:txBody>
          <a:bodyPr wrap="square" lIns="75376" tIns="37688" rIns="75376" bIns="37688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3A5F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Marte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130243" y="2072828"/>
            <a:ext cx="612427" cy="263815"/>
          </a:xfrm>
          <a:custGeom>
            <a:avLst/>
            <a:gdLst/>
            <a:ahLst/>
            <a:cxnLst/>
            <a:rect l="l" t="t" r="r" b="b"/>
            <a:pathLst>
              <a:path w="612427" h="263815">
                <a:moveTo>
                  <a:pt x="37689" y="0"/>
                </a:moveTo>
                <a:lnTo>
                  <a:pt x="574738" y="0"/>
                </a:lnTo>
                <a:cubicBezTo>
                  <a:pt x="595553" y="0"/>
                  <a:pt x="612427" y="16874"/>
                  <a:pt x="612427" y="37689"/>
                </a:cubicBezTo>
                <a:lnTo>
                  <a:pt x="612427" y="226126"/>
                </a:lnTo>
                <a:cubicBezTo>
                  <a:pt x="612427" y="246941"/>
                  <a:pt x="595553" y="263815"/>
                  <a:pt x="574738" y="263815"/>
                </a:cubicBezTo>
                <a:lnTo>
                  <a:pt x="37689" y="263815"/>
                </a:lnTo>
                <a:cubicBezTo>
                  <a:pt x="16888" y="263815"/>
                  <a:pt x="0" y="246927"/>
                  <a:pt x="0" y="226126"/>
                </a:cubicBezTo>
                <a:lnTo>
                  <a:pt x="0" y="37689"/>
                </a:lnTo>
                <a:cubicBezTo>
                  <a:pt x="0" y="16888"/>
                  <a:pt x="16888" y="0"/>
                  <a:pt x="37689" y="0"/>
                </a:cubicBezTo>
                <a:close/>
              </a:path>
            </a:pathLst>
          </a:custGeom>
          <a:solidFill>
            <a:srgbClr val="3A5F8A">
              <a:alpha val="20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2130243" y="2072828"/>
            <a:ext cx="678380" cy="263815"/>
          </a:xfrm>
          <a:prstGeom prst="rect">
            <a:avLst/>
          </a:prstGeom>
          <a:noFill/>
          <a:ln/>
        </p:spPr>
        <p:txBody>
          <a:bodyPr wrap="square" lIns="75376" tIns="37688" rIns="75376" bIns="37688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3A5F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Starship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781241" y="2072828"/>
            <a:ext cx="772600" cy="263815"/>
          </a:xfrm>
          <a:custGeom>
            <a:avLst/>
            <a:gdLst/>
            <a:ahLst/>
            <a:cxnLst/>
            <a:rect l="l" t="t" r="r" b="b"/>
            <a:pathLst>
              <a:path w="772600" h="263815">
                <a:moveTo>
                  <a:pt x="37689" y="0"/>
                </a:moveTo>
                <a:lnTo>
                  <a:pt x="734911" y="0"/>
                </a:lnTo>
                <a:cubicBezTo>
                  <a:pt x="755726" y="0"/>
                  <a:pt x="772600" y="16874"/>
                  <a:pt x="772600" y="37689"/>
                </a:cubicBezTo>
                <a:lnTo>
                  <a:pt x="772600" y="226126"/>
                </a:lnTo>
                <a:cubicBezTo>
                  <a:pt x="772600" y="246941"/>
                  <a:pt x="755726" y="263815"/>
                  <a:pt x="734911" y="263815"/>
                </a:cubicBezTo>
                <a:lnTo>
                  <a:pt x="37689" y="263815"/>
                </a:lnTo>
                <a:cubicBezTo>
                  <a:pt x="16888" y="263815"/>
                  <a:pt x="0" y="246927"/>
                  <a:pt x="0" y="226126"/>
                </a:cubicBezTo>
                <a:lnTo>
                  <a:pt x="0" y="37689"/>
                </a:lnTo>
                <a:cubicBezTo>
                  <a:pt x="0" y="16888"/>
                  <a:pt x="16888" y="0"/>
                  <a:pt x="37689" y="0"/>
                </a:cubicBezTo>
                <a:close/>
              </a:path>
            </a:pathLst>
          </a:custGeom>
          <a:solidFill>
            <a:srgbClr val="3A5F8A">
              <a:alpha val="2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2781241" y="2072828"/>
            <a:ext cx="838553" cy="263815"/>
          </a:xfrm>
          <a:prstGeom prst="rect">
            <a:avLst/>
          </a:prstGeom>
          <a:noFill/>
          <a:ln/>
        </p:spPr>
        <p:txBody>
          <a:bodyPr wrap="square" lIns="75376" tIns="37688" rIns="75376" bIns="37688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3A5F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Tecnología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65317" y="2487394"/>
            <a:ext cx="5304556" cy="603005"/>
          </a:xfrm>
          <a:custGeom>
            <a:avLst/>
            <a:gdLst/>
            <a:ahLst/>
            <a:cxnLst/>
            <a:rect l="l" t="t" r="r" b="b"/>
            <a:pathLst>
              <a:path w="5304556" h="603005">
                <a:moveTo>
                  <a:pt x="0" y="0"/>
                </a:moveTo>
                <a:lnTo>
                  <a:pt x="5304556" y="0"/>
                </a:lnTo>
                <a:lnTo>
                  <a:pt x="5304556" y="603005"/>
                </a:lnTo>
                <a:lnTo>
                  <a:pt x="0" y="603005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640692" y="2562770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📝 Hilos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40692" y="2788896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Crear temas y responder a otros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65317" y="3165774"/>
            <a:ext cx="5304556" cy="603005"/>
          </a:xfrm>
          <a:custGeom>
            <a:avLst/>
            <a:gdLst/>
            <a:ahLst/>
            <a:cxnLst/>
            <a:rect l="l" t="t" r="r" b="b"/>
            <a:pathLst>
              <a:path w="5304556" h="603005">
                <a:moveTo>
                  <a:pt x="0" y="0"/>
                </a:moveTo>
                <a:lnTo>
                  <a:pt x="5304556" y="0"/>
                </a:lnTo>
                <a:lnTo>
                  <a:pt x="5304556" y="603005"/>
                </a:lnTo>
                <a:lnTo>
                  <a:pt x="0" y="603005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40692" y="3241150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🔗 Conexión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0692" y="3467277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Hilos vinculados a lanzamientos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65317" y="3844155"/>
            <a:ext cx="5304556" cy="603005"/>
          </a:xfrm>
          <a:custGeom>
            <a:avLst/>
            <a:gdLst/>
            <a:ahLst/>
            <a:cxnLst/>
            <a:rect l="l" t="t" r="r" b="b"/>
            <a:pathLst>
              <a:path w="5304556" h="603005">
                <a:moveTo>
                  <a:pt x="0" y="0"/>
                </a:moveTo>
                <a:lnTo>
                  <a:pt x="5304556" y="0"/>
                </a:lnTo>
                <a:lnTo>
                  <a:pt x="5304556" y="603005"/>
                </a:lnTo>
                <a:lnTo>
                  <a:pt x="0" y="603005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40692" y="3919530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❤️ Likes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40692" y="4145657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Sistema de me gusta en posts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191250" y="1206009"/>
            <a:ext cx="5624903" cy="3391901"/>
          </a:xfrm>
          <a:custGeom>
            <a:avLst/>
            <a:gdLst/>
            <a:ahLst/>
            <a:cxnLst/>
            <a:rect l="l" t="t" r="r" b="b"/>
            <a:pathLst>
              <a:path w="5624903" h="3391901">
                <a:moveTo>
                  <a:pt x="0" y="0"/>
                </a:moveTo>
                <a:lnTo>
                  <a:pt x="5624903" y="0"/>
                </a:lnTo>
                <a:lnTo>
                  <a:pt x="5624903" y="3391901"/>
                </a:lnTo>
                <a:lnTo>
                  <a:pt x="0" y="3391901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6191250" y="1206009"/>
            <a:ext cx="37688" cy="3391901"/>
          </a:xfrm>
          <a:custGeom>
            <a:avLst/>
            <a:gdLst/>
            <a:ahLst/>
            <a:cxnLst/>
            <a:rect l="l" t="t" r="r" b="b"/>
            <a:pathLst>
              <a:path w="37688" h="3391901">
                <a:moveTo>
                  <a:pt x="0" y="0"/>
                </a:moveTo>
                <a:lnTo>
                  <a:pt x="37688" y="0"/>
                </a:lnTo>
                <a:lnTo>
                  <a:pt x="37688" y="3391901"/>
                </a:lnTo>
                <a:lnTo>
                  <a:pt x="0" y="3391901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9" name="Shape 27"/>
          <p:cNvSpPr/>
          <p:nvPr/>
        </p:nvSpPr>
        <p:spPr>
          <a:xfrm>
            <a:off x="6403244" y="1375604"/>
            <a:ext cx="197861" cy="226127"/>
          </a:xfrm>
          <a:custGeom>
            <a:avLst/>
            <a:gdLst/>
            <a:ahLst/>
            <a:cxnLst/>
            <a:rect l="l" t="t" r="r" b="b"/>
            <a:pathLst>
              <a:path w="197861" h="226127">
                <a:moveTo>
                  <a:pt x="149632" y="-4372"/>
                </a:moveTo>
                <a:cubicBezTo>
                  <a:pt x="154888" y="-574"/>
                  <a:pt x="156831" y="6316"/>
                  <a:pt x="154446" y="12322"/>
                </a:cubicBezTo>
                <a:lnTo>
                  <a:pt x="119821" y="98930"/>
                </a:lnTo>
                <a:lnTo>
                  <a:pt x="183728" y="98930"/>
                </a:lnTo>
                <a:cubicBezTo>
                  <a:pt x="189690" y="98930"/>
                  <a:pt x="194990" y="102640"/>
                  <a:pt x="197022" y="108249"/>
                </a:cubicBezTo>
                <a:cubicBezTo>
                  <a:pt x="199053" y="113858"/>
                  <a:pt x="197331" y="120130"/>
                  <a:pt x="192782" y="123928"/>
                </a:cubicBezTo>
                <a:lnTo>
                  <a:pt x="65586" y="229925"/>
                </a:lnTo>
                <a:cubicBezTo>
                  <a:pt x="60595" y="234077"/>
                  <a:pt x="53484" y="234297"/>
                  <a:pt x="48229" y="230499"/>
                </a:cubicBezTo>
                <a:cubicBezTo>
                  <a:pt x="42973" y="226701"/>
                  <a:pt x="41030" y="219811"/>
                  <a:pt x="43415" y="213805"/>
                </a:cubicBezTo>
                <a:lnTo>
                  <a:pt x="78040" y="127196"/>
                </a:lnTo>
                <a:lnTo>
                  <a:pt x="14133" y="127196"/>
                </a:lnTo>
                <a:cubicBezTo>
                  <a:pt x="8171" y="127196"/>
                  <a:pt x="2871" y="123486"/>
                  <a:pt x="839" y="117877"/>
                </a:cubicBezTo>
                <a:cubicBezTo>
                  <a:pt x="-1192" y="112268"/>
                  <a:pt x="530" y="105997"/>
                  <a:pt x="5079" y="102199"/>
                </a:cubicBezTo>
                <a:lnTo>
                  <a:pt x="132275" y="-3798"/>
                </a:lnTo>
                <a:cubicBezTo>
                  <a:pt x="137266" y="-7950"/>
                  <a:pt x="144377" y="-8171"/>
                  <a:pt x="149632" y="-4372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0" name="Text 28"/>
          <p:cNvSpPr/>
          <p:nvPr/>
        </p:nvSpPr>
        <p:spPr>
          <a:xfrm>
            <a:off x="6756567" y="1356760"/>
            <a:ext cx="1799592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Chat en Tiempo Real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60845" y="1733638"/>
            <a:ext cx="5304556" cy="603005"/>
          </a:xfrm>
          <a:custGeom>
            <a:avLst/>
            <a:gdLst/>
            <a:ahLst/>
            <a:cxnLst/>
            <a:rect l="l" t="t" r="r" b="b"/>
            <a:pathLst>
              <a:path w="5304556" h="603005">
                <a:moveTo>
                  <a:pt x="0" y="0"/>
                </a:moveTo>
                <a:lnTo>
                  <a:pt x="5304556" y="0"/>
                </a:lnTo>
                <a:lnTo>
                  <a:pt x="5304556" y="603005"/>
                </a:lnTo>
                <a:lnTo>
                  <a:pt x="0" y="603005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6436221" y="1809014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💬 Mensajes Privados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436221" y="2035141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1-a-1 solo entre amigos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60845" y="2412019"/>
            <a:ext cx="5304556" cy="603005"/>
          </a:xfrm>
          <a:custGeom>
            <a:avLst/>
            <a:gdLst/>
            <a:ahLst/>
            <a:cxnLst/>
            <a:rect l="l" t="t" r="r" b="b"/>
            <a:pathLst>
              <a:path w="5304556" h="603005">
                <a:moveTo>
                  <a:pt x="0" y="0"/>
                </a:moveTo>
                <a:lnTo>
                  <a:pt x="5304556" y="0"/>
                </a:lnTo>
                <a:lnTo>
                  <a:pt x="5304556" y="603005"/>
                </a:lnTo>
                <a:lnTo>
                  <a:pt x="0" y="603005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6436221" y="2487394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👥 Chats Grupales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436221" y="2713521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Grupos generales o por temas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60845" y="3090399"/>
            <a:ext cx="5304556" cy="603005"/>
          </a:xfrm>
          <a:custGeom>
            <a:avLst/>
            <a:gdLst/>
            <a:ahLst/>
            <a:cxnLst/>
            <a:rect l="l" t="t" r="r" b="b"/>
            <a:pathLst>
              <a:path w="5304556" h="603005">
                <a:moveTo>
                  <a:pt x="0" y="0"/>
                </a:moveTo>
                <a:lnTo>
                  <a:pt x="5304556" y="0"/>
                </a:lnTo>
                <a:lnTo>
                  <a:pt x="5304556" y="603005"/>
                </a:lnTo>
                <a:lnTo>
                  <a:pt x="0" y="603005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6436221" y="3165774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🔔 Notificaciones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436221" y="3391901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Alertas de mensajes nuevos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60845" y="3768779"/>
            <a:ext cx="5304556" cy="603005"/>
          </a:xfrm>
          <a:custGeom>
            <a:avLst/>
            <a:gdLst/>
            <a:ahLst/>
            <a:cxnLst/>
            <a:rect l="l" t="t" r="r" b="b"/>
            <a:pathLst>
              <a:path w="5304556" h="603005">
                <a:moveTo>
                  <a:pt x="0" y="0"/>
                </a:moveTo>
                <a:lnTo>
                  <a:pt x="5304556" y="0"/>
                </a:lnTo>
                <a:lnTo>
                  <a:pt x="5304556" y="603005"/>
                </a:lnTo>
                <a:lnTo>
                  <a:pt x="0" y="603005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6436221" y="3844155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🟢 Estado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436221" y="4070281"/>
            <a:ext cx="5229181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Indicador de usuarios online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395722" y="4748662"/>
            <a:ext cx="5624903" cy="2110516"/>
          </a:xfrm>
          <a:custGeom>
            <a:avLst/>
            <a:gdLst/>
            <a:ahLst/>
            <a:cxnLst/>
            <a:rect l="l" t="t" r="r" b="b"/>
            <a:pathLst>
              <a:path w="5624903" h="2110516">
                <a:moveTo>
                  <a:pt x="0" y="0"/>
                </a:moveTo>
                <a:lnTo>
                  <a:pt x="5624903" y="0"/>
                </a:lnTo>
                <a:lnTo>
                  <a:pt x="5624903" y="2110516"/>
                </a:lnTo>
                <a:lnTo>
                  <a:pt x="0" y="2110516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395722" y="4748662"/>
            <a:ext cx="37688" cy="2110516"/>
          </a:xfrm>
          <a:custGeom>
            <a:avLst/>
            <a:gdLst/>
            <a:ahLst/>
            <a:cxnLst/>
            <a:rect l="l" t="t" r="r" b="b"/>
            <a:pathLst>
              <a:path w="37688" h="2110516">
                <a:moveTo>
                  <a:pt x="0" y="0"/>
                </a:moveTo>
                <a:lnTo>
                  <a:pt x="37688" y="0"/>
                </a:lnTo>
                <a:lnTo>
                  <a:pt x="37688" y="2110516"/>
                </a:lnTo>
                <a:lnTo>
                  <a:pt x="0" y="2110516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5" name="Shape 43"/>
          <p:cNvSpPr/>
          <p:nvPr/>
        </p:nvSpPr>
        <p:spPr>
          <a:xfrm>
            <a:off x="593583" y="4918257"/>
            <a:ext cx="226127" cy="226127"/>
          </a:xfrm>
          <a:custGeom>
            <a:avLst/>
            <a:gdLst/>
            <a:ahLst/>
            <a:cxnLst/>
            <a:rect l="l" t="t" r="r" b="b"/>
            <a:pathLst>
              <a:path w="226127" h="226127">
                <a:moveTo>
                  <a:pt x="113063" y="0"/>
                </a:moveTo>
                <a:cubicBezTo>
                  <a:pt x="115095" y="0"/>
                  <a:pt x="117127" y="442"/>
                  <a:pt x="118982" y="1281"/>
                </a:cubicBezTo>
                <a:lnTo>
                  <a:pt x="202189" y="36569"/>
                </a:lnTo>
                <a:cubicBezTo>
                  <a:pt x="211905" y="40676"/>
                  <a:pt x="219149" y="50260"/>
                  <a:pt x="219104" y="61832"/>
                </a:cubicBezTo>
                <a:cubicBezTo>
                  <a:pt x="218884" y="105644"/>
                  <a:pt x="200864" y="185804"/>
                  <a:pt x="124767" y="222240"/>
                </a:cubicBezTo>
                <a:cubicBezTo>
                  <a:pt x="117392" y="225773"/>
                  <a:pt x="108823" y="225773"/>
                  <a:pt x="101448" y="222240"/>
                </a:cubicBezTo>
                <a:cubicBezTo>
                  <a:pt x="25307" y="185804"/>
                  <a:pt x="7331" y="105644"/>
                  <a:pt x="7111" y="61832"/>
                </a:cubicBezTo>
                <a:cubicBezTo>
                  <a:pt x="7066" y="50260"/>
                  <a:pt x="14310" y="40676"/>
                  <a:pt x="24026" y="36569"/>
                </a:cubicBezTo>
                <a:lnTo>
                  <a:pt x="107189" y="1281"/>
                </a:lnTo>
                <a:cubicBezTo>
                  <a:pt x="109044" y="442"/>
                  <a:pt x="111032" y="0"/>
                  <a:pt x="113063" y="0"/>
                </a:cubicBezTo>
                <a:close/>
                <a:moveTo>
                  <a:pt x="113063" y="29502"/>
                </a:moveTo>
                <a:lnTo>
                  <a:pt x="113063" y="196492"/>
                </a:lnTo>
                <a:cubicBezTo>
                  <a:pt x="174012" y="166989"/>
                  <a:pt x="190397" y="101625"/>
                  <a:pt x="190794" y="62494"/>
                </a:cubicBezTo>
                <a:lnTo>
                  <a:pt x="113063" y="29547"/>
                </a:lnTo>
                <a:lnTo>
                  <a:pt x="113063" y="29547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6" name="Text 44"/>
          <p:cNvSpPr/>
          <p:nvPr/>
        </p:nvSpPr>
        <p:spPr>
          <a:xfrm>
            <a:off x="961039" y="4899413"/>
            <a:ext cx="1488668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Seguridad Social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93583" y="5313978"/>
            <a:ext cx="131907" cy="150751"/>
          </a:xfrm>
          <a:custGeom>
            <a:avLst/>
            <a:gdLst/>
            <a:ahLst/>
            <a:cxnLst/>
            <a:rect l="l" t="t" r="r" b="b"/>
            <a:pathLst>
              <a:path w="131907" h="150751">
                <a:moveTo>
                  <a:pt x="128021" y="20640"/>
                </a:moveTo>
                <a:cubicBezTo>
                  <a:pt x="132231" y="23702"/>
                  <a:pt x="133173" y="29591"/>
                  <a:pt x="130111" y="33801"/>
                </a:cubicBezTo>
                <a:lnTo>
                  <a:pt x="54736" y="137443"/>
                </a:lnTo>
                <a:cubicBezTo>
                  <a:pt x="53116" y="139680"/>
                  <a:pt x="50614" y="141064"/>
                  <a:pt x="47846" y="141300"/>
                </a:cubicBezTo>
                <a:cubicBezTo>
                  <a:pt x="45078" y="141535"/>
                  <a:pt x="42399" y="140505"/>
                  <a:pt x="40455" y="138562"/>
                </a:cubicBezTo>
                <a:lnTo>
                  <a:pt x="2768" y="100874"/>
                </a:lnTo>
                <a:cubicBezTo>
                  <a:pt x="-913" y="97193"/>
                  <a:pt x="-913" y="91216"/>
                  <a:pt x="2768" y="87536"/>
                </a:cubicBezTo>
                <a:cubicBezTo>
                  <a:pt x="6448" y="83855"/>
                  <a:pt x="12425" y="83855"/>
                  <a:pt x="16106" y="87536"/>
                </a:cubicBezTo>
                <a:lnTo>
                  <a:pt x="45991" y="117421"/>
                </a:lnTo>
                <a:lnTo>
                  <a:pt x="114889" y="22701"/>
                </a:lnTo>
                <a:cubicBezTo>
                  <a:pt x="117951" y="18491"/>
                  <a:pt x="123840" y="17548"/>
                  <a:pt x="128050" y="20611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8" name="Text 46"/>
          <p:cNvSpPr/>
          <p:nvPr/>
        </p:nvSpPr>
        <p:spPr>
          <a:xfrm>
            <a:off x="829131" y="5276291"/>
            <a:ext cx="2609879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Chats privados solo entre participantes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593583" y="5615481"/>
            <a:ext cx="131907" cy="150751"/>
          </a:xfrm>
          <a:custGeom>
            <a:avLst/>
            <a:gdLst/>
            <a:ahLst/>
            <a:cxnLst/>
            <a:rect l="l" t="t" r="r" b="b"/>
            <a:pathLst>
              <a:path w="131907" h="150751">
                <a:moveTo>
                  <a:pt x="128021" y="20640"/>
                </a:moveTo>
                <a:cubicBezTo>
                  <a:pt x="132231" y="23702"/>
                  <a:pt x="133173" y="29591"/>
                  <a:pt x="130111" y="33801"/>
                </a:cubicBezTo>
                <a:lnTo>
                  <a:pt x="54736" y="137443"/>
                </a:lnTo>
                <a:cubicBezTo>
                  <a:pt x="53116" y="139680"/>
                  <a:pt x="50614" y="141064"/>
                  <a:pt x="47846" y="141300"/>
                </a:cubicBezTo>
                <a:cubicBezTo>
                  <a:pt x="45078" y="141535"/>
                  <a:pt x="42399" y="140505"/>
                  <a:pt x="40455" y="138562"/>
                </a:cubicBezTo>
                <a:lnTo>
                  <a:pt x="2768" y="100874"/>
                </a:lnTo>
                <a:cubicBezTo>
                  <a:pt x="-913" y="97193"/>
                  <a:pt x="-913" y="91216"/>
                  <a:pt x="2768" y="87536"/>
                </a:cubicBezTo>
                <a:cubicBezTo>
                  <a:pt x="6448" y="83855"/>
                  <a:pt x="12425" y="83855"/>
                  <a:pt x="16106" y="87536"/>
                </a:cubicBezTo>
                <a:lnTo>
                  <a:pt x="45991" y="117421"/>
                </a:lnTo>
                <a:lnTo>
                  <a:pt x="114889" y="22701"/>
                </a:lnTo>
                <a:cubicBezTo>
                  <a:pt x="117951" y="18491"/>
                  <a:pt x="123840" y="17548"/>
                  <a:pt x="128050" y="20611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0" name="Text 48"/>
          <p:cNvSpPr/>
          <p:nvPr/>
        </p:nvSpPr>
        <p:spPr>
          <a:xfrm>
            <a:off x="829131" y="5577793"/>
            <a:ext cx="2148204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Sistema de bloqueo de usuarios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93583" y="5916983"/>
            <a:ext cx="131907" cy="150751"/>
          </a:xfrm>
          <a:custGeom>
            <a:avLst/>
            <a:gdLst/>
            <a:ahLst/>
            <a:cxnLst/>
            <a:rect l="l" t="t" r="r" b="b"/>
            <a:pathLst>
              <a:path w="131907" h="150751">
                <a:moveTo>
                  <a:pt x="128021" y="20640"/>
                </a:moveTo>
                <a:cubicBezTo>
                  <a:pt x="132231" y="23702"/>
                  <a:pt x="133173" y="29591"/>
                  <a:pt x="130111" y="33801"/>
                </a:cubicBezTo>
                <a:lnTo>
                  <a:pt x="54736" y="137443"/>
                </a:lnTo>
                <a:cubicBezTo>
                  <a:pt x="53116" y="139680"/>
                  <a:pt x="50614" y="141064"/>
                  <a:pt x="47846" y="141300"/>
                </a:cubicBezTo>
                <a:cubicBezTo>
                  <a:pt x="45078" y="141535"/>
                  <a:pt x="42399" y="140505"/>
                  <a:pt x="40455" y="138562"/>
                </a:cubicBezTo>
                <a:lnTo>
                  <a:pt x="2768" y="100874"/>
                </a:lnTo>
                <a:cubicBezTo>
                  <a:pt x="-913" y="97193"/>
                  <a:pt x="-913" y="91216"/>
                  <a:pt x="2768" y="87536"/>
                </a:cubicBezTo>
                <a:cubicBezTo>
                  <a:pt x="6448" y="83855"/>
                  <a:pt x="12425" y="83855"/>
                  <a:pt x="16106" y="87536"/>
                </a:cubicBezTo>
                <a:lnTo>
                  <a:pt x="45991" y="117421"/>
                </a:lnTo>
                <a:lnTo>
                  <a:pt x="114889" y="22701"/>
                </a:lnTo>
                <a:cubicBezTo>
                  <a:pt x="117951" y="18491"/>
                  <a:pt x="123840" y="17548"/>
                  <a:pt x="128050" y="20611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2" name="Text 50"/>
          <p:cNvSpPr/>
          <p:nvPr/>
        </p:nvSpPr>
        <p:spPr>
          <a:xfrm>
            <a:off x="829131" y="5879295"/>
            <a:ext cx="2317799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Moderación de contenido en foros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593583" y="6218485"/>
            <a:ext cx="131907" cy="150751"/>
          </a:xfrm>
          <a:custGeom>
            <a:avLst/>
            <a:gdLst/>
            <a:ahLst/>
            <a:cxnLst/>
            <a:rect l="l" t="t" r="r" b="b"/>
            <a:pathLst>
              <a:path w="131907" h="150751">
                <a:moveTo>
                  <a:pt x="128021" y="20640"/>
                </a:moveTo>
                <a:cubicBezTo>
                  <a:pt x="132231" y="23702"/>
                  <a:pt x="133173" y="29591"/>
                  <a:pt x="130111" y="33801"/>
                </a:cubicBezTo>
                <a:lnTo>
                  <a:pt x="54736" y="137443"/>
                </a:lnTo>
                <a:cubicBezTo>
                  <a:pt x="53116" y="139680"/>
                  <a:pt x="50614" y="141064"/>
                  <a:pt x="47846" y="141300"/>
                </a:cubicBezTo>
                <a:cubicBezTo>
                  <a:pt x="45078" y="141535"/>
                  <a:pt x="42399" y="140505"/>
                  <a:pt x="40455" y="138562"/>
                </a:cubicBezTo>
                <a:lnTo>
                  <a:pt x="2768" y="100874"/>
                </a:lnTo>
                <a:cubicBezTo>
                  <a:pt x="-913" y="97193"/>
                  <a:pt x="-913" y="91216"/>
                  <a:pt x="2768" y="87536"/>
                </a:cubicBezTo>
                <a:cubicBezTo>
                  <a:pt x="6448" y="83855"/>
                  <a:pt x="12425" y="83855"/>
                  <a:pt x="16106" y="87536"/>
                </a:cubicBezTo>
                <a:lnTo>
                  <a:pt x="45991" y="117421"/>
                </a:lnTo>
                <a:lnTo>
                  <a:pt x="114889" y="22701"/>
                </a:lnTo>
                <a:cubicBezTo>
                  <a:pt x="117951" y="18491"/>
                  <a:pt x="123840" y="17548"/>
                  <a:pt x="128050" y="20611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4" name="Text 52"/>
          <p:cNvSpPr/>
          <p:nvPr/>
        </p:nvSpPr>
        <p:spPr>
          <a:xfrm>
            <a:off x="829131" y="6180798"/>
            <a:ext cx="2807740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Reportes de comportamiento inapropiado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191250" y="4748662"/>
            <a:ext cx="5624903" cy="2110516"/>
          </a:xfrm>
          <a:custGeom>
            <a:avLst/>
            <a:gdLst/>
            <a:ahLst/>
            <a:cxnLst/>
            <a:rect l="l" t="t" r="r" b="b"/>
            <a:pathLst>
              <a:path w="5624903" h="2110516">
                <a:moveTo>
                  <a:pt x="0" y="0"/>
                </a:moveTo>
                <a:lnTo>
                  <a:pt x="5624903" y="0"/>
                </a:lnTo>
                <a:lnTo>
                  <a:pt x="5624903" y="2110516"/>
                </a:lnTo>
                <a:lnTo>
                  <a:pt x="0" y="2110516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56" name="Shape 54"/>
          <p:cNvSpPr/>
          <p:nvPr/>
        </p:nvSpPr>
        <p:spPr>
          <a:xfrm>
            <a:off x="6191250" y="4748662"/>
            <a:ext cx="37688" cy="2110516"/>
          </a:xfrm>
          <a:custGeom>
            <a:avLst/>
            <a:gdLst/>
            <a:ahLst/>
            <a:cxnLst/>
            <a:rect l="l" t="t" r="r" b="b"/>
            <a:pathLst>
              <a:path w="37688" h="2110516">
                <a:moveTo>
                  <a:pt x="0" y="0"/>
                </a:moveTo>
                <a:lnTo>
                  <a:pt x="37688" y="0"/>
                </a:lnTo>
                <a:lnTo>
                  <a:pt x="37688" y="2110516"/>
                </a:lnTo>
                <a:lnTo>
                  <a:pt x="0" y="2110516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7" name="Shape 55"/>
          <p:cNvSpPr/>
          <p:nvPr/>
        </p:nvSpPr>
        <p:spPr>
          <a:xfrm>
            <a:off x="6403244" y="4918257"/>
            <a:ext cx="197861" cy="226127"/>
          </a:xfrm>
          <a:custGeom>
            <a:avLst/>
            <a:gdLst/>
            <a:ahLst/>
            <a:cxnLst/>
            <a:rect l="l" t="t" r="r" b="b"/>
            <a:pathLst>
              <a:path w="197861" h="226127">
                <a:moveTo>
                  <a:pt x="98930" y="0"/>
                </a:moveTo>
                <a:cubicBezTo>
                  <a:pt x="91113" y="0"/>
                  <a:pt x="84798" y="6316"/>
                  <a:pt x="84798" y="14133"/>
                </a:cubicBezTo>
                <a:lnTo>
                  <a:pt x="84798" y="15546"/>
                </a:lnTo>
                <a:cubicBezTo>
                  <a:pt x="52557" y="22083"/>
                  <a:pt x="28266" y="50614"/>
                  <a:pt x="28266" y="84798"/>
                </a:cubicBezTo>
                <a:lnTo>
                  <a:pt x="28266" y="94381"/>
                </a:lnTo>
                <a:cubicBezTo>
                  <a:pt x="28266" y="115625"/>
                  <a:pt x="21023" y="136250"/>
                  <a:pt x="7773" y="152856"/>
                </a:cubicBezTo>
                <a:lnTo>
                  <a:pt x="3445" y="158245"/>
                </a:lnTo>
                <a:cubicBezTo>
                  <a:pt x="1192" y="161027"/>
                  <a:pt x="0" y="164472"/>
                  <a:pt x="0" y="168049"/>
                </a:cubicBezTo>
                <a:cubicBezTo>
                  <a:pt x="0" y="176706"/>
                  <a:pt x="7022" y="183728"/>
                  <a:pt x="15679" y="183728"/>
                </a:cubicBezTo>
                <a:lnTo>
                  <a:pt x="182138" y="183728"/>
                </a:lnTo>
                <a:cubicBezTo>
                  <a:pt x="190794" y="183728"/>
                  <a:pt x="197817" y="176706"/>
                  <a:pt x="197817" y="168049"/>
                </a:cubicBezTo>
                <a:cubicBezTo>
                  <a:pt x="197817" y="164472"/>
                  <a:pt x="196624" y="161027"/>
                  <a:pt x="194372" y="158245"/>
                </a:cubicBezTo>
                <a:lnTo>
                  <a:pt x="190044" y="152856"/>
                </a:lnTo>
                <a:cubicBezTo>
                  <a:pt x="176838" y="136250"/>
                  <a:pt x="169595" y="115625"/>
                  <a:pt x="169595" y="94381"/>
                </a:cubicBezTo>
                <a:lnTo>
                  <a:pt x="169595" y="84798"/>
                </a:lnTo>
                <a:cubicBezTo>
                  <a:pt x="169595" y="50614"/>
                  <a:pt x="145304" y="22083"/>
                  <a:pt x="113063" y="15546"/>
                </a:cubicBezTo>
                <a:lnTo>
                  <a:pt x="113063" y="14133"/>
                </a:lnTo>
                <a:cubicBezTo>
                  <a:pt x="113063" y="6316"/>
                  <a:pt x="106748" y="0"/>
                  <a:pt x="98930" y="0"/>
                </a:cubicBezTo>
                <a:close/>
                <a:moveTo>
                  <a:pt x="71548" y="204927"/>
                </a:moveTo>
                <a:cubicBezTo>
                  <a:pt x="74684" y="217117"/>
                  <a:pt x="85769" y="226127"/>
                  <a:pt x="98930" y="226127"/>
                </a:cubicBezTo>
                <a:cubicBezTo>
                  <a:pt x="112092" y="226127"/>
                  <a:pt x="123177" y="217117"/>
                  <a:pt x="126313" y="204927"/>
                </a:cubicBezTo>
                <a:lnTo>
                  <a:pt x="71548" y="204927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8" name="Text 56"/>
          <p:cNvSpPr/>
          <p:nvPr/>
        </p:nvSpPr>
        <p:spPr>
          <a:xfrm>
            <a:off x="6756567" y="4899413"/>
            <a:ext cx="2261267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Sistema de Notificaciones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407955" y="5313978"/>
            <a:ext cx="94219" cy="150751"/>
          </a:xfrm>
          <a:custGeom>
            <a:avLst/>
            <a:gdLst/>
            <a:ahLst/>
            <a:cxnLst/>
            <a:rect l="l" t="t" r="r" b="b"/>
            <a:pathLst>
              <a:path w="94219" h="150751">
                <a:moveTo>
                  <a:pt x="91599" y="68721"/>
                </a:moveTo>
                <a:cubicBezTo>
                  <a:pt x="95279" y="72402"/>
                  <a:pt x="95279" y="78379"/>
                  <a:pt x="91599" y="82059"/>
                </a:cubicBezTo>
                <a:lnTo>
                  <a:pt x="35067" y="138591"/>
                </a:lnTo>
                <a:cubicBezTo>
                  <a:pt x="31387" y="142271"/>
                  <a:pt x="25410" y="142271"/>
                  <a:pt x="21729" y="138591"/>
                </a:cubicBezTo>
                <a:cubicBezTo>
                  <a:pt x="18049" y="134911"/>
                  <a:pt x="18049" y="128933"/>
                  <a:pt x="21729" y="125253"/>
                </a:cubicBezTo>
                <a:lnTo>
                  <a:pt x="71607" y="75376"/>
                </a:lnTo>
                <a:lnTo>
                  <a:pt x="21759" y="25498"/>
                </a:lnTo>
                <a:cubicBezTo>
                  <a:pt x="18078" y="21818"/>
                  <a:pt x="18078" y="15841"/>
                  <a:pt x="21759" y="12160"/>
                </a:cubicBezTo>
                <a:cubicBezTo>
                  <a:pt x="25439" y="8480"/>
                  <a:pt x="31416" y="8480"/>
                  <a:pt x="35097" y="12160"/>
                </a:cubicBezTo>
                <a:lnTo>
                  <a:pt x="91628" y="68692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0" name="Text 58"/>
          <p:cNvSpPr/>
          <p:nvPr/>
        </p:nvSpPr>
        <p:spPr>
          <a:xfrm>
            <a:off x="6624660" y="5276291"/>
            <a:ext cx="1827858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Nueva solicitud de amistad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407955" y="5615481"/>
            <a:ext cx="94219" cy="150751"/>
          </a:xfrm>
          <a:custGeom>
            <a:avLst/>
            <a:gdLst/>
            <a:ahLst/>
            <a:cxnLst/>
            <a:rect l="l" t="t" r="r" b="b"/>
            <a:pathLst>
              <a:path w="94219" h="150751">
                <a:moveTo>
                  <a:pt x="91599" y="68721"/>
                </a:moveTo>
                <a:cubicBezTo>
                  <a:pt x="95279" y="72402"/>
                  <a:pt x="95279" y="78379"/>
                  <a:pt x="91599" y="82059"/>
                </a:cubicBezTo>
                <a:lnTo>
                  <a:pt x="35067" y="138591"/>
                </a:lnTo>
                <a:cubicBezTo>
                  <a:pt x="31387" y="142271"/>
                  <a:pt x="25410" y="142271"/>
                  <a:pt x="21729" y="138591"/>
                </a:cubicBezTo>
                <a:cubicBezTo>
                  <a:pt x="18049" y="134911"/>
                  <a:pt x="18049" y="128933"/>
                  <a:pt x="21729" y="125253"/>
                </a:cubicBezTo>
                <a:lnTo>
                  <a:pt x="71607" y="75376"/>
                </a:lnTo>
                <a:lnTo>
                  <a:pt x="21759" y="25498"/>
                </a:lnTo>
                <a:cubicBezTo>
                  <a:pt x="18078" y="21818"/>
                  <a:pt x="18078" y="15841"/>
                  <a:pt x="21759" y="12160"/>
                </a:cubicBezTo>
                <a:cubicBezTo>
                  <a:pt x="25439" y="8480"/>
                  <a:pt x="31416" y="8480"/>
                  <a:pt x="35097" y="12160"/>
                </a:cubicBezTo>
                <a:lnTo>
                  <a:pt x="91628" y="68692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2" name="Text 60"/>
          <p:cNvSpPr/>
          <p:nvPr/>
        </p:nvSpPr>
        <p:spPr>
          <a:xfrm>
            <a:off x="6624660" y="5577793"/>
            <a:ext cx="1620575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Nuevo mensaje privado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407955" y="5916983"/>
            <a:ext cx="94219" cy="150751"/>
          </a:xfrm>
          <a:custGeom>
            <a:avLst/>
            <a:gdLst/>
            <a:ahLst/>
            <a:cxnLst/>
            <a:rect l="l" t="t" r="r" b="b"/>
            <a:pathLst>
              <a:path w="94219" h="150751">
                <a:moveTo>
                  <a:pt x="91599" y="68721"/>
                </a:moveTo>
                <a:cubicBezTo>
                  <a:pt x="95279" y="72402"/>
                  <a:pt x="95279" y="78379"/>
                  <a:pt x="91599" y="82059"/>
                </a:cubicBezTo>
                <a:lnTo>
                  <a:pt x="35067" y="138591"/>
                </a:lnTo>
                <a:cubicBezTo>
                  <a:pt x="31387" y="142271"/>
                  <a:pt x="25410" y="142271"/>
                  <a:pt x="21729" y="138591"/>
                </a:cubicBezTo>
                <a:cubicBezTo>
                  <a:pt x="18049" y="134911"/>
                  <a:pt x="18049" y="128933"/>
                  <a:pt x="21729" y="125253"/>
                </a:cubicBezTo>
                <a:lnTo>
                  <a:pt x="71607" y="75376"/>
                </a:lnTo>
                <a:lnTo>
                  <a:pt x="21759" y="25498"/>
                </a:lnTo>
                <a:cubicBezTo>
                  <a:pt x="18078" y="21818"/>
                  <a:pt x="18078" y="15841"/>
                  <a:pt x="21759" y="12160"/>
                </a:cubicBezTo>
                <a:cubicBezTo>
                  <a:pt x="25439" y="8480"/>
                  <a:pt x="31416" y="8480"/>
                  <a:pt x="35097" y="12160"/>
                </a:cubicBezTo>
                <a:lnTo>
                  <a:pt x="91628" y="68692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4" name="Text 62"/>
          <p:cNvSpPr/>
          <p:nvPr/>
        </p:nvSpPr>
        <p:spPr>
          <a:xfrm>
            <a:off x="6624660" y="5879295"/>
            <a:ext cx="1922077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Respuesta en tu hilo del foro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407955" y="6218485"/>
            <a:ext cx="94219" cy="150751"/>
          </a:xfrm>
          <a:custGeom>
            <a:avLst/>
            <a:gdLst/>
            <a:ahLst/>
            <a:cxnLst/>
            <a:rect l="l" t="t" r="r" b="b"/>
            <a:pathLst>
              <a:path w="94219" h="150751">
                <a:moveTo>
                  <a:pt x="91599" y="68721"/>
                </a:moveTo>
                <a:cubicBezTo>
                  <a:pt x="95279" y="72402"/>
                  <a:pt x="95279" y="78379"/>
                  <a:pt x="91599" y="82059"/>
                </a:cubicBezTo>
                <a:lnTo>
                  <a:pt x="35067" y="138591"/>
                </a:lnTo>
                <a:cubicBezTo>
                  <a:pt x="31387" y="142271"/>
                  <a:pt x="25410" y="142271"/>
                  <a:pt x="21729" y="138591"/>
                </a:cubicBezTo>
                <a:cubicBezTo>
                  <a:pt x="18049" y="134911"/>
                  <a:pt x="18049" y="128933"/>
                  <a:pt x="21729" y="125253"/>
                </a:cubicBezTo>
                <a:lnTo>
                  <a:pt x="71607" y="75376"/>
                </a:lnTo>
                <a:lnTo>
                  <a:pt x="21759" y="25498"/>
                </a:lnTo>
                <a:cubicBezTo>
                  <a:pt x="18078" y="21818"/>
                  <a:pt x="18078" y="15841"/>
                  <a:pt x="21759" y="12160"/>
                </a:cubicBezTo>
                <a:cubicBezTo>
                  <a:pt x="25439" y="8480"/>
                  <a:pt x="31416" y="8480"/>
                  <a:pt x="35097" y="12160"/>
                </a:cubicBezTo>
                <a:lnTo>
                  <a:pt x="91628" y="68692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6" name="Text 64"/>
          <p:cNvSpPr/>
          <p:nvPr/>
        </p:nvSpPr>
        <p:spPr>
          <a:xfrm>
            <a:off x="6624660" y="6180798"/>
            <a:ext cx="1488668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Like en tu publicación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407955" y="6519988"/>
            <a:ext cx="94219" cy="150751"/>
          </a:xfrm>
          <a:custGeom>
            <a:avLst/>
            <a:gdLst/>
            <a:ahLst/>
            <a:cxnLst/>
            <a:rect l="l" t="t" r="r" b="b"/>
            <a:pathLst>
              <a:path w="94219" h="150751">
                <a:moveTo>
                  <a:pt x="91599" y="68721"/>
                </a:moveTo>
                <a:cubicBezTo>
                  <a:pt x="95279" y="72402"/>
                  <a:pt x="95279" y="78379"/>
                  <a:pt x="91599" y="82059"/>
                </a:cubicBezTo>
                <a:lnTo>
                  <a:pt x="35067" y="138591"/>
                </a:lnTo>
                <a:cubicBezTo>
                  <a:pt x="31387" y="142271"/>
                  <a:pt x="25410" y="142271"/>
                  <a:pt x="21729" y="138591"/>
                </a:cubicBezTo>
                <a:cubicBezTo>
                  <a:pt x="18049" y="134911"/>
                  <a:pt x="18049" y="128933"/>
                  <a:pt x="21729" y="125253"/>
                </a:cubicBezTo>
                <a:lnTo>
                  <a:pt x="71607" y="75376"/>
                </a:lnTo>
                <a:lnTo>
                  <a:pt x="21759" y="25498"/>
                </a:lnTo>
                <a:cubicBezTo>
                  <a:pt x="18078" y="21818"/>
                  <a:pt x="18078" y="15841"/>
                  <a:pt x="21759" y="12160"/>
                </a:cubicBezTo>
                <a:cubicBezTo>
                  <a:pt x="25439" y="8480"/>
                  <a:pt x="31416" y="8480"/>
                  <a:pt x="35097" y="12160"/>
                </a:cubicBezTo>
                <a:lnTo>
                  <a:pt x="91628" y="68692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8" name="Text 66"/>
          <p:cNvSpPr/>
          <p:nvPr/>
        </p:nvSpPr>
        <p:spPr>
          <a:xfrm>
            <a:off x="6624660" y="6482300"/>
            <a:ext cx="1620575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Mención en comentario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 · Funcionalidades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Valor Añadido e Innovación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90525" y="1228725"/>
            <a:ext cx="5619750" cy="3105150"/>
          </a:xfrm>
          <a:custGeom>
            <a:avLst/>
            <a:gdLst/>
            <a:ahLst/>
            <a:cxnLst/>
            <a:rect l="l" t="t" r="r" b="b"/>
            <a:pathLst>
              <a:path w="5619750" h="3105150">
                <a:moveTo>
                  <a:pt x="0" y="0"/>
                </a:moveTo>
                <a:lnTo>
                  <a:pt x="5619750" y="0"/>
                </a:lnTo>
                <a:lnTo>
                  <a:pt x="5619750" y="3105150"/>
                </a:lnTo>
                <a:lnTo>
                  <a:pt x="0" y="31051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90550" y="14287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" name="Shape 4"/>
          <p:cNvSpPr/>
          <p:nvPr/>
        </p:nvSpPr>
        <p:spPr>
          <a:xfrm>
            <a:off x="728663" y="15811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0B0D17"/>
          </a:solidFill>
          <a:ln/>
        </p:spPr>
      </p:sp>
      <p:sp>
        <p:nvSpPr>
          <p:cNvPr id="7" name="Text 5"/>
          <p:cNvSpPr/>
          <p:nvPr/>
        </p:nvSpPr>
        <p:spPr>
          <a:xfrm>
            <a:off x="1238250" y="1543050"/>
            <a:ext cx="2333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Diferenciadores Clave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90550" y="2076450"/>
            <a:ext cx="5219700" cy="952500"/>
          </a:xfrm>
          <a:custGeom>
            <a:avLst/>
            <a:gdLst/>
            <a:ahLst/>
            <a:cxnLst/>
            <a:rect l="l" t="t" r="r" b="b"/>
            <a:pathLst>
              <a:path w="5219700" h="952500">
                <a:moveTo>
                  <a:pt x="0" y="0"/>
                </a:moveTo>
                <a:lnTo>
                  <a:pt x="5219700" y="0"/>
                </a:lnTo>
                <a:lnTo>
                  <a:pt x="52197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704850" y="2190750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🔄 Mezcla Única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04850" y="2457450"/>
            <a:ext cx="5067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Primera plataforma que integra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datos técnicos oficiales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 SpaceX con una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comunidad social activa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No existe otra solución similar en el mercado.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0550" y="3143250"/>
            <a:ext cx="5219700" cy="952500"/>
          </a:xfrm>
          <a:custGeom>
            <a:avLst/>
            <a:gdLst/>
            <a:ahLst/>
            <a:cxnLst/>
            <a:rect l="l" t="t" r="r" b="b"/>
            <a:pathLst>
              <a:path w="5219700" h="952500">
                <a:moveTo>
                  <a:pt x="0" y="0"/>
                </a:moveTo>
                <a:lnTo>
                  <a:pt x="5219700" y="0"/>
                </a:lnTo>
                <a:lnTo>
                  <a:pt x="521970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704850" y="3257550"/>
            <a:ext cx="5067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⚡ Tiempo Real Dual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4850" y="3524250"/>
            <a:ext cx="5067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Datos de la API actualizados al instante +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chat en vivo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durante los lanzamientos. Experiencia inmersiva tipo "mission control".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181725" y="1228725"/>
            <a:ext cx="5619750" cy="3105150"/>
          </a:xfrm>
          <a:custGeom>
            <a:avLst/>
            <a:gdLst/>
            <a:ahLst/>
            <a:cxnLst/>
            <a:rect l="l" t="t" r="r" b="b"/>
            <a:pathLst>
              <a:path w="5619750" h="3105150">
                <a:moveTo>
                  <a:pt x="0" y="0"/>
                </a:moveTo>
                <a:lnTo>
                  <a:pt x="5619750" y="0"/>
                </a:lnTo>
                <a:lnTo>
                  <a:pt x="5619750" y="3105150"/>
                </a:lnTo>
                <a:lnTo>
                  <a:pt x="0" y="31051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381750" y="14287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6" name="Shape 14"/>
          <p:cNvSpPr/>
          <p:nvPr/>
        </p:nvSpPr>
        <p:spPr>
          <a:xfrm>
            <a:off x="6534150" y="15811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17" name="Text 15"/>
          <p:cNvSpPr/>
          <p:nvPr/>
        </p:nvSpPr>
        <p:spPr>
          <a:xfrm>
            <a:off x="7029450" y="1543050"/>
            <a:ext cx="2409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Tecnologías Modernas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405563" y="21145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9" name="Text 17"/>
          <p:cNvSpPr/>
          <p:nvPr/>
        </p:nvSpPr>
        <p:spPr>
          <a:xfrm>
            <a:off x="6710363" y="2076450"/>
            <a:ext cx="2552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Next.js 14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710363" y="2305050"/>
            <a:ext cx="2552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Framework full-stack con App Router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405563" y="26479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2" name="Text 20"/>
          <p:cNvSpPr/>
          <p:nvPr/>
        </p:nvSpPr>
        <p:spPr>
          <a:xfrm>
            <a:off x="6710363" y="2609850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React + Tailwind CSS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710363" y="2838450"/>
            <a:ext cx="2219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UI moderna, responsive y rápida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05563" y="31813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5" name="Text 23"/>
          <p:cNvSpPr/>
          <p:nvPr/>
        </p:nvSpPr>
        <p:spPr>
          <a:xfrm>
            <a:off x="6710363" y="3143250"/>
            <a:ext cx="2886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Socket.io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710363" y="3371850"/>
            <a:ext cx="2886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Comunicación bidireccional en tiempo real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05563" y="37147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8" name="Text 26"/>
          <p:cNvSpPr/>
          <p:nvPr/>
        </p:nvSpPr>
        <p:spPr>
          <a:xfrm>
            <a:off x="6710363" y="3676650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Turso (SQLite)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710363" y="3905250"/>
            <a:ext cx="2390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 de datos moderna y escalable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00050" y="4495800"/>
            <a:ext cx="3686175" cy="1333500"/>
          </a:xfrm>
          <a:custGeom>
            <a:avLst/>
            <a:gdLst/>
            <a:ahLst/>
            <a:cxnLst/>
            <a:rect l="l" t="t" r="r" b="b"/>
            <a:pathLst>
              <a:path w="3686175" h="1333500">
                <a:moveTo>
                  <a:pt x="0" y="0"/>
                </a:moveTo>
                <a:lnTo>
                  <a:pt x="3686175" y="0"/>
                </a:lnTo>
                <a:lnTo>
                  <a:pt x="3686175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400050" y="44958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2" name="Shape 30"/>
          <p:cNvSpPr/>
          <p:nvPr/>
        </p:nvSpPr>
        <p:spPr>
          <a:xfrm>
            <a:off x="573881" y="469582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07156" y="5358"/>
                </a:moveTo>
                <a:cubicBezTo>
                  <a:pt x="126377" y="5358"/>
                  <a:pt x="141982" y="20963"/>
                  <a:pt x="141982" y="40184"/>
                </a:cubicBezTo>
                <a:cubicBezTo>
                  <a:pt x="141982" y="59404"/>
                  <a:pt x="126377" y="75009"/>
                  <a:pt x="107156" y="75009"/>
                </a:cubicBezTo>
                <a:cubicBezTo>
                  <a:pt x="87935" y="75009"/>
                  <a:pt x="72330" y="59404"/>
                  <a:pt x="72330" y="40184"/>
                </a:cubicBezTo>
                <a:cubicBezTo>
                  <a:pt x="72330" y="20963"/>
                  <a:pt x="87935" y="5358"/>
                  <a:pt x="107156" y="5358"/>
                </a:cubicBezTo>
                <a:close/>
                <a:moveTo>
                  <a:pt x="32147" y="29468"/>
                </a:moveTo>
                <a:cubicBezTo>
                  <a:pt x="45454" y="29468"/>
                  <a:pt x="56257" y="40271"/>
                  <a:pt x="56257" y="53578"/>
                </a:cubicBezTo>
                <a:cubicBezTo>
                  <a:pt x="56257" y="66885"/>
                  <a:pt x="45454" y="77688"/>
                  <a:pt x="32147" y="77688"/>
                </a:cubicBezTo>
                <a:cubicBezTo>
                  <a:pt x="18840" y="77688"/>
                  <a:pt x="8037" y="66885"/>
                  <a:pt x="8037" y="53578"/>
                </a:cubicBezTo>
                <a:cubicBezTo>
                  <a:pt x="8037" y="40271"/>
                  <a:pt x="18840" y="29468"/>
                  <a:pt x="32147" y="29468"/>
                </a:cubicBezTo>
                <a:close/>
                <a:moveTo>
                  <a:pt x="0" y="139303"/>
                </a:moveTo>
                <a:cubicBezTo>
                  <a:pt x="0" y="115628"/>
                  <a:pt x="19188" y="96441"/>
                  <a:pt x="42863" y="96441"/>
                </a:cubicBezTo>
                <a:cubicBezTo>
                  <a:pt x="47149" y="96441"/>
                  <a:pt x="51301" y="97077"/>
                  <a:pt x="55219" y="98249"/>
                </a:cubicBezTo>
                <a:cubicBezTo>
                  <a:pt x="44202" y="110572"/>
                  <a:pt x="37505" y="126846"/>
                  <a:pt x="37505" y="144661"/>
                </a:cubicBezTo>
                <a:lnTo>
                  <a:pt x="37505" y="150019"/>
                </a:lnTo>
                <a:cubicBezTo>
                  <a:pt x="37505" y="153836"/>
                  <a:pt x="38308" y="157453"/>
                  <a:pt x="39748" y="160734"/>
                </a:cubicBezTo>
                <a:lnTo>
                  <a:pt x="10716" y="160734"/>
                </a:lnTo>
                <a:cubicBezTo>
                  <a:pt x="4789" y="160734"/>
                  <a:pt x="0" y="155946"/>
                  <a:pt x="0" y="150019"/>
                </a:cubicBezTo>
                <a:lnTo>
                  <a:pt x="0" y="139303"/>
                </a:lnTo>
                <a:close/>
                <a:moveTo>
                  <a:pt x="174564" y="160734"/>
                </a:moveTo>
                <a:cubicBezTo>
                  <a:pt x="176004" y="157453"/>
                  <a:pt x="176808" y="153836"/>
                  <a:pt x="176808" y="150019"/>
                </a:cubicBezTo>
                <a:lnTo>
                  <a:pt x="176808" y="144661"/>
                </a:lnTo>
                <a:cubicBezTo>
                  <a:pt x="176808" y="126846"/>
                  <a:pt x="170111" y="110572"/>
                  <a:pt x="159094" y="98249"/>
                </a:cubicBezTo>
                <a:cubicBezTo>
                  <a:pt x="163011" y="97077"/>
                  <a:pt x="167164" y="96441"/>
                  <a:pt x="171450" y="96441"/>
                </a:cubicBezTo>
                <a:cubicBezTo>
                  <a:pt x="195125" y="96441"/>
                  <a:pt x="214313" y="115628"/>
                  <a:pt x="214313" y="139303"/>
                </a:cubicBezTo>
                <a:lnTo>
                  <a:pt x="214313" y="150019"/>
                </a:lnTo>
                <a:cubicBezTo>
                  <a:pt x="214313" y="155946"/>
                  <a:pt x="209524" y="160734"/>
                  <a:pt x="203597" y="160734"/>
                </a:cubicBezTo>
                <a:lnTo>
                  <a:pt x="174564" y="160734"/>
                </a:lnTo>
                <a:close/>
                <a:moveTo>
                  <a:pt x="158055" y="53578"/>
                </a:moveTo>
                <a:cubicBezTo>
                  <a:pt x="158055" y="40271"/>
                  <a:pt x="168859" y="29468"/>
                  <a:pt x="182166" y="29468"/>
                </a:cubicBezTo>
                <a:cubicBezTo>
                  <a:pt x="195472" y="29468"/>
                  <a:pt x="206276" y="40271"/>
                  <a:pt x="206276" y="53578"/>
                </a:cubicBezTo>
                <a:cubicBezTo>
                  <a:pt x="206276" y="66885"/>
                  <a:pt x="195472" y="77688"/>
                  <a:pt x="182166" y="77688"/>
                </a:cubicBezTo>
                <a:cubicBezTo>
                  <a:pt x="168859" y="77688"/>
                  <a:pt x="158055" y="66885"/>
                  <a:pt x="158055" y="53578"/>
                </a:cubicBezTo>
                <a:close/>
                <a:moveTo>
                  <a:pt x="53578" y="144661"/>
                </a:moveTo>
                <a:cubicBezTo>
                  <a:pt x="53578" y="115059"/>
                  <a:pt x="77554" y="91083"/>
                  <a:pt x="107156" y="91083"/>
                </a:cubicBezTo>
                <a:cubicBezTo>
                  <a:pt x="136758" y="91083"/>
                  <a:pt x="160734" y="115059"/>
                  <a:pt x="160734" y="144661"/>
                </a:cubicBezTo>
                <a:lnTo>
                  <a:pt x="160734" y="150019"/>
                </a:lnTo>
                <a:cubicBezTo>
                  <a:pt x="160734" y="155946"/>
                  <a:pt x="155946" y="160734"/>
                  <a:pt x="150019" y="160734"/>
                </a:cubicBezTo>
                <a:lnTo>
                  <a:pt x="64294" y="160734"/>
                </a:lnTo>
                <a:cubicBezTo>
                  <a:pt x="58367" y="160734"/>
                  <a:pt x="53578" y="155946"/>
                  <a:pt x="53578" y="150019"/>
                </a:cubicBezTo>
                <a:lnTo>
                  <a:pt x="53578" y="144661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3" name="Text 31"/>
          <p:cNvSpPr/>
          <p:nvPr/>
        </p:nvSpPr>
        <p:spPr>
          <a:xfrm>
            <a:off x="847725" y="4648200"/>
            <a:ext cx="3171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Espacio Colaborativo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71500" y="4991100"/>
            <a:ext cx="34385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 sitio donde los fans pueden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compartir conocimiento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discutir sobre misiones y conectar con otros entusiastas del espacio.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260800" y="4495800"/>
            <a:ext cx="3686175" cy="1333500"/>
          </a:xfrm>
          <a:custGeom>
            <a:avLst/>
            <a:gdLst/>
            <a:ahLst/>
            <a:cxnLst/>
            <a:rect l="l" t="t" r="r" b="b"/>
            <a:pathLst>
              <a:path w="3686175" h="1333500">
                <a:moveTo>
                  <a:pt x="0" y="0"/>
                </a:moveTo>
                <a:lnTo>
                  <a:pt x="3686175" y="0"/>
                </a:lnTo>
                <a:lnTo>
                  <a:pt x="3686175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4260800" y="44958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7" name="Shape 35"/>
          <p:cNvSpPr/>
          <p:nvPr/>
        </p:nvSpPr>
        <p:spPr>
          <a:xfrm>
            <a:off x="4445347" y="469582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6073" y="65566"/>
                </a:moveTo>
                <a:lnTo>
                  <a:pt x="86127" y="94398"/>
                </a:lnTo>
                <a:cubicBezTo>
                  <a:pt x="89408" y="95737"/>
                  <a:pt x="92891" y="96441"/>
                  <a:pt x="96441" y="96441"/>
                </a:cubicBezTo>
                <a:cubicBezTo>
                  <a:pt x="99990" y="96441"/>
                  <a:pt x="103473" y="95737"/>
                  <a:pt x="106754" y="94398"/>
                </a:cubicBezTo>
                <a:lnTo>
                  <a:pt x="187925" y="60979"/>
                </a:lnTo>
                <a:cubicBezTo>
                  <a:pt x="190939" y="59740"/>
                  <a:pt x="192881" y="56826"/>
                  <a:pt x="192881" y="53578"/>
                </a:cubicBezTo>
                <a:cubicBezTo>
                  <a:pt x="192881" y="50330"/>
                  <a:pt x="190939" y="47417"/>
                  <a:pt x="187925" y="46178"/>
                </a:cubicBezTo>
                <a:lnTo>
                  <a:pt x="106754" y="12758"/>
                </a:lnTo>
                <a:cubicBezTo>
                  <a:pt x="103473" y="11419"/>
                  <a:pt x="99990" y="10716"/>
                  <a:pt x="96441" y="10716"/>
                </a:cubicBezTo>
                <a:cubicBezTo>
                  <a:pt x="92891" y="10716"/>
                  <a:pt x="89408" y="11419"/>
                  <a:pt x="86127" y="12758"/>
                </a:cubicBezTo>
                <a:lnTo>
                  <a:pt x="4956" y="46178"/>
                </a:lnTo>
                <a:cubicBezTo>
                  <a:pt x="1942" y="47417"/>
                  <a:pt x="0" y="50330"/>
                  <a:pt x="0" y="53578"/>
                </a:cubicBezTo>
                <a:lnTo>
                  <a:pt x="0" y="152698"/>
                </a:lnTo>
                <a:cubicBezTo>
                  <a:pt x="0" y="157151"/>
                  <a:pt x="3583" y="160734"/>
                  <a:pt x="8037" y="160734"/>
                </a:cubicBezTo>
                <a:cubicBezTo>
                  <a:pt x="12490" y="160734"/>
                  <a:pt x="16073" y="157151"/>
                  <a:pt x="16073" y="152698"/>
                </a:cubicBezTo>
                <a:lnTo>
                  <a:pt x="16073" y="65566"/>
                </a:lnTo>
                <a:close/>
                <a:moveTo>
                  <a:pt x="32147" y="89576"/>
                </a:moveTo>
                <a:lnTo>
                  <a:pt x="32147" y="128588"/>
                </a:lnTo>
                <a:cubicBezTo>
                  <a:pt x="32147" y="146335"/>
                  <a:pt x="60945" y="160734"/>
                  <a:pt x="96441" y="160734"/>
                </a:cubicBezTo>
                <a:cubicBezTo>
                  <a:pt x="131936" y="160734"/>
                  <a:pt x="160734" y="146335"/>
                  <a:pt x="160734" y="128588"/>
                </a:cubicBezTo>
                <a:lnTo>
                  <a:pt x="160734" y="89542"/>
                </a:lnTo>
                <a:lnTo>
                  <a:pt x="112882" y="109266"/>
                </a:lnTo>
                <a:cubicBezTo>
                  <a:pt x="107659" y="111409"/>
                  <a:pt x="102100" y="112514"/>
                  <a:pt x="96441" y="112514"/>
                </a:cubicBezTo>
                <a:cubicBezTo>
                  <a:pt x="90781" y="112514"/>
                  <a:pt x="85223" y="111409"/>
                  <a:pt x="79999" y="109266"/>
                </a:cubicBezTo>
                <a:lnTo>
                  <a:pt x="32147" y="89542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8" name="Text 36"/>
          <p:cNvSpPr/>
          <p:nvPr/>
        </p:nvSpPr>
        <p:spPr>
          <a:xfrm>
            <a:off x="4708475" y="4648200"/>
            <a:ext cx="3171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Valor Educativo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432250" y="4991100"/>
            <a:ext cx="34385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Ejemplo práctico de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desarrollo web moderno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 integración de APIs, bases de datos y comunicación en tiempo real.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121551" y="4495800"/>
            <a:ext cx="3686175" cy="1333500"/>
          </a:xfrm>
          <a:custGeom>
            <a:avLst/>
            <a:gdLst/>
            <a:ahLst/>
            <a:cxnLst/>
            <a:rect l="l" t="t" r="r" b="b"/>
            <a:pathLst>
              <a:path w="3686175" h="1333500">
                <a:moveTo>
                  <a:pt x="0" y="0"/>
                </a:moveTo>
                <a:lnTo>
                  <a:pt x="3686175" y="0"/>
                </a:lnTo>
                <a:lnTo>
                  <a:pt x="3686175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8121551" y="44958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2" name="Shape 40"/>
          <p:cNvSpPr/>
          <p:nvPr/>
        </p:nvSpPr>
        <p:spPr>
          <a:xfrm>
            <a:off x="8316813" y="46958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3" name="Text 41"/>
          <p:cNvSpPr/>
          <p:nvPr/>
        </p:nvSpPr>
        <p:spPr>
          <a:xfrm>
            <a:off x="8569226" y="4648200"/>
            <a:ext cx="3171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Escalabilidad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293001" y="4991100"/>
            <a:ext cx="34385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Arquitectura preparada para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crecer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: más usuarios, nuevas funcionalidades, integración con otras APIs espaciales.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00050" y="5981700"/>
            <a:ext cx="11410950" cy="762000"/>
          </a:xfrm>
          <a:custGeom>
            <a:avLst/>
            <a:gdLst/>
            <a:ahLst/>
            <a:cxnLst/>
            <a:rect l="l" t="t" r="r" b="b"/>
            <a:pathLst>
              <a:path w="11410950" h="762000">
                <a:moveTo>
                  <a:pt x="0" y="0"/>
                </a:moveTo>
                <a:lnTo>
                  <a:pt x="11410950" y="0"/>
                </a:lnTo>
                <a:lnTo>
                  <a:pt x="1141095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400050" y="5981700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0" y="7620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7" name="Shape 45"/>
          <p:cNvSpPr/>
          <p:nvPr/>
        </p:nvSpPr>
        <p:spPr>
          <a:xfrm>
            <a:off x="590550" y="61722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2952" y="0"/>
                </a:moveTo>
                <a:lnTo>
                  <a:pt x="109627" y="0"/>
                </a:lnTo>
                <a:cubicBezTo>
                  <a:pt x="117515" y="0"/>
                  <a:pt x="123944" y="6489"/>
                  <a:pt x="123646" y="14347"/>
                </a:cubicBezTo>
                <a:cubicBezTo>
                  <a:pt x="123587" y="15925"/>
                  <a:pt x="123527" y="17502"/>
                  <a:pt x="123438" y="19050"/>
                </a:cubicBezTo>
                <a:lnTo>
                  <a:pt x="138202" y="19050"/>
                </a:lnTo>
                <a:cubicBezTo>
                  <a:pt x="145971" y="19050"/>
                  <a:pt x="152817" y="25479"/>
                  <a:pt x="152221" y="33873"/>
                </a:cubicBezTo>
                <a:cubicBezTo>
                  <a:pt x="149989" y="64740"/>
                  <a:pt x="134213" y="81707"/>
                  <a:pt x="117098" y="90577"/>
                </a:cubicBezTo>
                <a:cubicBezTo>
                  <a:pt x="112395" y="93018"/>
                  <a:pt x="107603" y="94833"/>
                  <a:pt x="103049" y="96173"/>
                </a:cubicBezTo>
                <a:cubicBezTo>
                  <a:pt x="97036" y="104686"/>
                  <a:pt x="90785" y="109180"/>
                  <a:pt x="85814" y="111591"/>
                </a:cubicBezTo>
                <a:lnTo>
                  <a:pt x="85814" y="133350"/>
                </a:lnTo>
                <a:lnTo>
                  <a:pt x="104864" y="133350"/>
                </a:lnTo>
                <a:cubicBezTo>
                  <a:pt x="110133" y="133350"/>
                  <a:pt x="114389" y="137606"/>
                  <a:pt x="114389" y="142875"/>
                </a:cubicBezTo>
                <a:cubicBezTo>
                  <a:pt x="114389" y="148144"/>
                  <a:pt x="110133" y="152400"/>
                  <a:pt x="104864" y="152400"/>
                </a:cubicBezTo>
                <a:lnTo>
                  <a:pt x="47714" y="152400"/>
                </a:lnTo>
                <a:cubicBezTo>
                  <a:pt x="42446" y="152400"/>
                  <a:pt x="38189" y="148144"/>
                  <a:pt x="38189" y="142875"/>
                </a:cubicBezTo>
                <a:cubicBezTo>
                  <a:pt x="38189" y="137606"/>
                  <a:pt x="42446" y="133350"/>
                  <a:pt x="47714" y="133350"/>
                </a:cubicBezTo>
                <a:lnTo>
                  <a:pt x="66764" y="133350"/>
                </a:lnTo>
                <a:lnTo>
                  <a:pt x="66764" y="111591"/>
                </a:lnTo>
                <a:cubicBezTo>
                  <a:pt x="62002" y="109299"/>
                  <a:pt x="56078" y="105043"/>
                  <a:pt x="50304" y="97215"/>
                </a:cubicBezTo>
                <a:cubicBezTo>
                  <a:pt x="44827" y="95786"/>
                  <a:pt x="38874" y="93613"/>
                  <a:pt x="33070" y="90339"/>
                </a:cubicBezTo>
                <a:cubicBezTo>
                  <a:pt x="16966" y="81320"/>
                  <a:pt x="2441" y="64324"/>
                  <a:pt x="357" y="33814"/>
                </a:cubicBezTo>
                <a:cubicBezTo>
                  <a:pt x="-208" y="25450"/>
                  <a:pt x="6608" y="19020"/>
                  <a:pt x="14377" y="19020"/>
                </a:cubicBezTo>
                <a:lnTo>
                  <a:pt x="29141" y="19020"/>
                </a:lnTo>
                <a:cubicBezTo>
                  <a:pt x="29051" y="17472"/>
                  <a:pt x="28992" y="15925"/>
                  <a:pt x="28932" y="14317"/>
                </a:cubicBezTo>
                <a:cubicBezTo>
                  <a:pt x="28635" y="6429"/>
                  <a:pt x="35064" y="-30"/>
                  <a:pt x="42952" y="-30"/>
                </a:cubicBezTo>
                <a:close/>
                <a:moveTo>
                  <a:pt x="30212" y="33338"/>
                </a:moveTo>
                <a:lnTo>
                  <a:pt x="14615" y="33338"/>
                </a:lnTo>
                <a:cubicBezTo>
                  <a:pt x="16460" y="58549"/>
                  <a:pt x="28039" y="71170"/>
                  <a:pt x="39975" y="77867"/>
                </a:cubicBezTo>
                <a:cubicBezTo>
                  <a:pt x="35689" y="66764"/>
                  <a:pt x="32147" y="52268"/>
                  <a:pt x="30212" y="33338"/>
                </a:cubicBezTo>
                <a:close/>
                <a:moveTo>
                  <a:pt x="113109" y="76438"/>
                </a:moveTo>
                <a:cubicBezTo>
                  <a:pt x="125164" y="69354"/>
                  <a:pt x="136059" y="56763"/>
                  <a:pt x="137904" y="33338"/>
                </a:cubicBezTo>
                <a:lnTo>
                  <a:pt x="122337" y="33338"/>
                </a:lnTo>
                <a:cubicBezTo>
                  <a:pt x="120491" y="51465"/>
                  <a:pt x="117157" y="65544"/>
                  <a:pt x="113109" y="76438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8" name="Text 46"/>
          <p:cNvSpPr/>
          <p:nvPr/>
        </p:nvSpPr>
        <p:spPr>
          <a:xfrm>
            <a:off x="819150" y="6134100"/>
            <a:ext cx="109156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Proposición Única: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Transformamos una API informativa en una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experiencia comunitaria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donde el usuario no solo consume datos, sino que participa activamente a través de foros y chats durante los eventos de lanzamiento.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blogger.googleusercontent.com/f42425b44a07eb4845da5d27d96fdd1ea05e2393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31243" b="31243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B0D17"/>
              </a:gs>
              <a:gs pos="50000">
                <a:srgbClr val="0B0D17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2205038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" name="Text 2"/>
          <p:cNvSpPr/>
          <p:nvPr/>
        </p:nvSpPr>
        <p:spPr>
          <a:xfrm>
            <a:off x="563612" y="2395538"/>
            <a:ext cx="571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295400" y="256698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" name="Text 4"/>
          <p:cNvSpPr/>
          <p:nvPr/>
        </p:nvSpPr>
        <p:spPr>
          <a:xfrm>
            <a:off x="381000" y="3195638"/>
            <a:ext cx="61150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Stack Tecnológico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4281488"/>
            <a:ext cx="58864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Tecnologías y arquitectura del proyecto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 · Stack Tecnológico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Arquitectura del Proyecto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90525" y="1228725"/>
            <a:ext cx="3686175" cy="2571750"/>
          </a:xfrm>
          <a:custGeom>
            <a:avLst/>
            <a:gdLst/>
            <a:ahLst/>
            <a:cxnLst/>
            <a:rect l="l" t="t" r="r" b="b"/>
            <a:pathLst>
              <a:path w="3686175" h="2571750">
                <a:moveTo>
                  <a:pt x="0" y="0"/>
                </a:moveTo>
                <a:lnTo>
                  <a:pt x="3686175" y="0"/>
                </a:lnTo>
                <a:lnTo>
                  <a:pt x="3686175" y="2571750"/>
                </a:lnTo>
                <a:lnTo>
                  <a:pt x="0" y="25717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52450" y="1390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Shape 4"/>
          <p:cNvSpPr/>
          <p:nvPr/>
        </p:nvSpPr>
        <p:spPr>
          <a:xfrm>
            <a:off x="685800" y="1524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7" name="Text 5"/>
          <p:cNvSpPr/>
          <p:nvPr/>
        </p:nvSpPr>
        <p:spPr>
          <a:xfrm>
            <a:off x="1123950" y="1485900"/>
            <a:ext cx="1628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Framework Principal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52450" y="19621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Next.js 14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52450" y="22669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 + Backend unificados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2450" y="26098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React (UI)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52450" y="28765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Tailwind CSS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52450" y="31432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API Routes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52450" y="34099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App Router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51275" y="1228725"/>
            <a:ext cx="3686175" cy="2571750"/>
          </a:xfrm>
          <a:custGeom>
            <a:avLst/>
            <a:gdLst/>
            <a:ahLst/>
            <a:cxnLst/>
            <a:rect l="l" t="t" r="r" b="b"/>
            <a:pathLst>
              <a:path w="3686175" h="2571750">
                <a:moveTo>
                  <a:pt x="0" y="0"/>
                </a:moveTo>
                <a:lnTo>
                  <a:pt x="3686175" y="0"/>
                </a:lnTo>
                <a:lnTo>
                  <a:pt x="3686175" y="2571750"/>
                </a:lnTo>
                <a:lnTo>
                  <a:pt x="0" y="25717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4413200" y="1390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6" name="Shape 14"/>
          <p:cNvSpPr/>
          <p:nvPr/>
        </p:nvSpPr>
        <p:spPr>
          <a:xfrm>
            <a:off x="4558457" y="15240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0B0D17"/>
          </a:solidFill>
          <a:ln/>
        </p:spPr>
      </p:sp>
      <p:sp>
        <p:nvSpPr>
          <p:cNvPr id="17" name="Text 15"/>
          <p:cNvSpPr/>
          <p:nvPr/>
        </p:nvSpPr>
        <p:spPr>
          <a:xfrm>
            <a:off x="4984700" y="1485900"/>
            <a:ext cx="1162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Base de Datos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13200" y="19621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Turso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413200" y="22669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SQLite en la nube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13200" y="26098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Relacional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13200" y="28765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Edge-deployed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13200" y="31432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Baja latencia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13200" y="34099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Escalable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112026" y="1228725"/>
            <a:ext cx="3686175" cy="2571750"/>
          </a:xfrm>
          <a:custGeom>
            <a:avLst/>
            <a:gdLst/>
            <a:ahLst/>
            <a:cxnLst/>
            <a:rect l="l" t="t" r="r" b="b"/>
            <a:pathLst>
              <a:path w="3686175" h="2571750">
                <a:moveTo>
                  <a:pt x="0" y="0"/>
                </a:moveTo>
                <a:lnTo>
                  <a:pt x="3686175" y="0"/>
                </a:lnTo>
                <a:lnTo>
                  <a:pt x="3686175" y="2571750"/>
                </a:lnTo>
                <a:lnTo>
                  <a:pt x="0" y="257175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 w="25400">
            <a:solidFill>
              <a:srgbClr val="6B7A8F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8273951" y="1390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26" name="Shape 24"/>
          <p:cNvSpPr/>
          <p:nvPr/>
        </p:nvSpPr>
        <p:spPr>
          <a:xfrm>
            <a:off x="8419207" y="15240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26057" y="-3683"/>
                </a:moveTo>
                <a:cubicBezTo>
                  <a:pt x="130485" y="-484"/>
                  <a:pt x="132122" y="5321"/>
                  <a:pt x="130113" y="10381"/>
                </a:cubicBezTo>
                <a:lnTo>
                  <a:pt x="100943" y="83344"/>
                </a:lnTo>
                <a:lnTo>
                  <a:pt x="154781" y="83344"/>
                </a:lnTo>
                <a:cubicBezTo>
                  <a:pt x="159804" y="83344"/>
                  <a:pt x="164269" y="86469"/>
                  <a:pt x="165981" y="91194"/>
                </a:cubicBezTo>
                <a:cubicBezTo>
                  <a:pt x="167692" y="95920"/>
                  <a:pt x="166241" y="101203"/>
                  <a:pt x="162409" y="104403"/>
                </a:cubicBezTo>
                <a:lnTo>
                  <a:pt x="55252" y="193700"/>
                </a:lnTo>
                <a:cubicBezTo>
                  <a:pt x="51048" y="197197"/>
                  <a:pt x="45058" y="197383"/>
                  <a:pt x="40630" y="194183"/>
                </a:cubicBezTo>
                <a:cubicBezTo>
                  <a:pt x="36202" y="190984"/>
                  <a:pt x="34565" y="185179"/>
                  <a:pt x="36575" y="180119"/>
                </a:cubicBezTo>
                <a:lnTo>
                  <a:pt x="65745" y="107156"/>
                </a:lnTo>
                <a:lnTo>
                  <a:pt x="11906" y="107156"/>
                </a:lnTo>
                <a:cubicBezTo>
                  <a:pt x="6883" y="107156"/>
                  <a:pt x="2418" y="104031"/>
                  <a:pt x="707" y="99306"/>
                </a:cubicBezTo>
                <a:cubicBezTo>
                  <a:pt x="-1005" y="94580"/>
                  <a:pt x="446" y="89297"/>
                  <a:pt x="4279" y="86097"/>
                </a:cubicBezTo>
                <a:lnTo>
                  <a:pt x="111435" y="-3200"/>
                </a:lnTo>
                <a:cubicBezTo>
                  <a:pt x="115639" y="-6697"/>
                  <a:pt x="121630" y="-6883"/>
                  <a:pt x="126057" y="-3683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27" name="Text 25"/>
          <p:cNvSpPr/>
          <p:nvPr/>
        </p:nvSpPr>
        <p:spPr>
          <a:xfrm>
            <a:off x="8845451" y="1485900"/>
            <a:ext cx="101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Tiempo Real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73951" y="19621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Node.js + Socket.io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73951" y="22669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Microservicio separado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73951" y="26098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WebSockets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273951" y="28765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Chat privado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273951" y="31432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Chat grupal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273951" y="34099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Notificaciones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00050" y="3962400"/>
            <a:ext cx="5619750" cy="2667000"/>
          </a:xfrm>
          <a:custGeom>
            <a:avLst/>
            <a:gdLst/>
            <a:ahLst/>
            <a:cxnLst/>
            <a:rect l="l" t="t" r="r" b="b"/>
            <a:pathLst>
              <a:path w="5619750" h="2667000">
                <a:moveTo>
                  <a:pt x="0" y="0"/>
                </a:moveTo>
                <a:lnTo>
                  <a:pt x="5619750" y="0"/>
                </a:lnTo>
                <a:lnTo>
                  <a:pt x="5619750" y="2667000"/>
                </a:lnTo>
                <a:lnTo>
                  <a:pt x="0" y="26670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400050" y="3962400"/>
            <a:ext cx="38100" cy="2667000"/>
          </a:xfrm>
          <a:custGeom>
            <a:avLst/>
            <a:gdLst/>
            <a:ahLst/>
            <a:cxnLst/>
            <a:rect l="l" t="t" r="r" b="b"/>
            <a:pathLst>
              <a:path w="38100" h="2667000">
                <a:moveTo>
                  <a:pt x="0" y="0"/>
                </a:moveTo>
                <a:lnTo>
                  <a:pt x="38100" y="0"/>
                </a:lnTo>
                <a:lnTo>
                  <a:pt x="38100" y="2667000"/>
                </a:lnTo>
                <a:lnTo>
                  <a:pt x="0" y="26670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6" name="Shape 34"/>
          <p:cNvSpPr/>
          <p:nvPr/>
        </p:nvSpPr>
        <p:spPr>
          <a:xfrm>
            <a:off x="584597" y="416242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20819" y="402"/>
                </a:moveTo>
                <a:cubicBezTo>
                  <a:pt x="115126" y="-1239"/>
                  <a:pt x="109199" y="2076"/>
                  <a:pt x="107558" y="7769"/>
                </a:cubicBezTo>
                <a:lnTo>
                  <a:pt x="64696" y="157788"/>
                </a:lnTo>
                <a:cubicBezTo>
                  <a:pt x="63055" y="163480"/>
                  <a:pt x="66370" y="169407"/>
                  <a:pt x="72063" y="171048"/>
                </a:cubicBezTo>
                <a:cubicBezTo>
                  <a:pt x="77755" y="172689"/>
                  <a:pt x="83682" y="169374"/>
                  <a:pt x="85323" y="163681"/>
                </a:cubicBezTo>
                <a:lnTo>
                  <a:pt x="128186" y="13662"/>
                </a:lnTo>
                <a:cubicBezTo>
                  <a:pt x="129826" y="7970"/>
                  <a:pt x="126511" y="2043"/>
                  <a:pt x="120819" y="402"/>
                </a:cubicBezTo>
                <a:close/>
                <a:moveTo>
                  <a:pt x="142451" y="45977"/>
                </a:moveTo>
                <a:cubicBezTo>
                  <a:pt x="138265" y="50163"/>
                  <a:pt x="138265" y="56960"/>
                  <a:pt x="142451" y="61146"/>
                </a:cubicBezTo>
                <a:lnTo>
                  <a:pt x="167030" y="85725"/>
                </a:lnTo>
                <a:lnTo>
                  <a:pt x="142451" y="110304"/>
                </a:lnTo>
                <a:cubicBezTo>
                  <a:pt x="138265" y="114490"/>
                  <a:pt x="138265" y="121287"/>
                  <a:pt x="142451" y="125473"/>
                </a:cubicBezTo>
                <a:cubicBezTo>
                  <a:pt x="146637" y="129659"/>
                  <a:pt x="153434" y="129659"/>
                  <a:pt x="157620" y="125473"/>
                </a:cubicBezTo>
                <a:lnTo>
                  <a:pt x="189767" y="93326"/>
                </a:lnTo>
                <a:cubicBezTo>
                  <a:pt x="193953" y="89141"/>
                  <a:pt x="193953" y="82343"/>
                  <a:pt x="189767" y="78157"/>
                </a:cubicBezTo>
                <a:lnTo>
                  <a:pt x="157620" y="46010"/>
                </a:lnTo>
                <a:cubicBezTo>
                  <a:pt x="153434" y="41824"/>
                  <a:pt x="146637" y="41824"/>
                  <a:pt x="142451" y="46010"/>
                </a:cubicBezTo>
                <a:close/>
                <a:moveTo>
                  <a:pt x="50464" y="45977"/>
                </a:moveTo>
                <a:cubicBezTo>
                  <a:pt x="46278" y="41791"/>
                  <a:pt x="39480" y="41791"/>
                  <a:pt x="35295" y="45977"/>
                </a:cubicBezTo>
                <a:lnTo>
                  <a:pt x="3148" y="78124"/>
                </a:lnTo>
                <a:cubicBezTo>
                  <a:pt x="-1038" y="82309"/>
                  <a:pt x="-1038" y="89107"/>
                  <a:pt x="3148" y="93293"/>
                </a:cubicBezTo>
                <a:lnTo>
                  <a:pt x="35295" y="125440"/>
                </a:lnTo>
                <a:cubicBezTo>
                  <a:pt x="39480" y="129626"/>
                  <a:pt x="46278" y="129626"/>
                  <a:pt x="50464" y="125440"/>
                </a:cubicBezTo>
                <a:cubicBezTo>
                  <a:pt x="54650" y="121254"/>
                  <a:pt x="54650" y="114456"/>
                  <a:pt x="50464" y="110270"/>
                </a:cubicBezTo>
                <a:lnTo>
                  <a:pt x="25885" y="85725"/>
                </a:lnTo>
                <a:lnTo>
                  <a:pt x="50430" y="61146"/>
                </a:lnTo>
                <a:cubicBezTo>
                  <a:pt x="54616" y="56960"/>
                  <a:pt x="54616" y="50163"/>
                  <a:pt x="50430" y="45977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7" name="Text 35"/>
          <p:cNvSpPr/>
          <p:nvPr/>
        </p:nvSpPr>
        <p:spPr>
          <a:xfrm>
            <a:off x="847725" y="4114800"/>
            <a:ext cx="510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Frontend (Next.js + React)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71500" y="44958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647700" y="45720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🎨 Tailwind CSS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7700" y="48006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Framework CSS utility-first para diseño rápido y consistente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71500" y="51816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647700" y="52578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⚛️ React Components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7700" y="54864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Componentes reutilizables para UI modular y mantenible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71500" y="58674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647700" y="59436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🔄 Client-side Routing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7700" y="61722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Navegación fluida sin recargas de página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191250" y="3962400"/>
            <a:ext cx="5619750" cy="2667000"/>
          </a:xfrm>
          <a:custGeom>
            <a:avLst/>
            <a:gdLst/>
            <a:ahLst/>
            <a:cxnLst/>
            <a:rect l="l" t="t" r="r" b="b"/>
            <a:pathLst>
              <a:path w="5619750" h="2667000">
                <a:moveTo>
                  <a:pt x="0" y="0"/>
                </a:moveTo>
                <a:lnTo>
                  <a:pt x="5619750" y="0"/>
                </a:lnTo>
                <a:lnTo>
                  <a:pt x="5619750" y="2667000"/>
                </a:lnTo>
                <a:lnTo>
                  <a:pt x="0" y="26670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6191250" y="3962400"/>
            <a:ext cx="38100" cy="2667000"/>
          </a:xfrm>
          <a:custGeom>
            <a:avLst/>
            <a:gdLst/>
            <a:ahLst/>
            <a:cxnLst/>
            <a:rect l="l" t="t" r="r" b="b"/>
            <a:pathLst>
              <a:path w="38100" h="2667000">
                <a:moveTo>
                  <a:pt x="0" y="0"/>
                </a:moveTo>
                <a:lnTo>
                  <a:pt x="38100" y="0"/>
                </a:lnTo>
                <a:lnTo>
                  <a:pt x="38100" y="2667000"/>
                </a:lnTo>
                <a:lnTo>
                  <a:pt x="0" y="26670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9" name="Shape 47"/>
          <p:cNvSpPr/>
          <p:nvPr/>
        </p:nvSpPr>
        <p:spPr>
          <a:xfrm>
            <a:off x="6397228" y="416242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21431" y="10716"/>
                </a:moveTo>
                <a:cubicBezTo>
                  <a:pt x="9611" y="10716"/>
                  <a:pt x="0" y="20326"/>
                  <a:pt x="0" y="32147"/>
                </a:cubicBezTo>
                <a:lnTo>
                  <a:pt x="0" y="53578"/>
                </a:lnTo>
                <a:cubicBezTo>
                  <a:pt x="0" y="65399"/>
                  <a:pt x="9611" y="75009"/>
                  <a:pt x="21431" y="75009"/>
                </a:cubicBezTo>
                <a:lnTo>
                  <a:pt x="128588" y="75009"/>
                </a:lnTo>
                <a:cubicBezTo>
                  <a:pt x="140408" y="75009"/>
                  <a:pt x="150019" y="65399"/>
                  <a:pt x="150019" y="53578"/>
                </a:cubicBezTo>
                <a:lnTo>
                  <a:pt x="150019" y="32147"/>
                </a:lnTo>
                <a:cubicBezTo>
                  <a:pt x="150019" y="20326"/>
                  <a:pt x="140408" y="10716"/>
                  <a:pt x="128588" y="10716"/>
                </a:cubicBezTo>
                <a:lnTo>
                  <a:pt x="21431" y="10716"/>
                </a:lnTo>
                <a:close/>
                <a:moveTo>
                  <a:pt x="93762" y="34826"/>
                </a:moveTo>
                <a:cubicBezTo>
                  <a:pt x="98197" y="34826"/>
                  <a:pt x="101798" y="38427"/>
                  <a:pt x="101798" y="42863"/>
                </a:cubicBezTo>
                <a:cubicBezTo>
                  <a:pt x="101798" y="47298"/>
                  <a:pt x="98197" y="50899"/>
                  <a:pt x="93762" y="50899"/>
                </a:cubicBezTo>
                <a:cubicBezTo>
                  <a:pt x="89326" y="50899"/>
                  <a:pt x="85725" y="47298"/>
                  <a:pt x="85725" y="42863"/>
                </a:cubicBezTo>
                <a:cubicBezTo>
                  <a:pt x="85725" y="38427"/>
                  <a:pt x="89326" y="34826"/>
                  <a:pt x="93762" y="34826"/>
                </a:cubicBezTo>
                <a:close/>
                <a:moveTo>
                  <a:pt x="112514" y="42863"/>
                </a:moveTo>
                <a:cubicBezTo>
                  <a:pt x="112514" y="38427"/>
                  <a:pt x="116115" y="34826"/>
                  <a:pt x="120551" y="34826"/>
                </a:cubicBezTo>
                <a:cubicBezTo>
                  <a:pt x="124986" y="34826"/>
                  <a:pt x="128588" y="38427"/>
                  <a:pt x="128588" y="42863"/>
                </a:cubicBezTo>
                <a:cubicBezTo>
                  <a:pt x="128588" y="47298"/>
                  <a:pt x="124986" y="50899"/>
                  <a:pt x="120551" y="50899"/>
                </a:cubicBezTo>
                <a:cubicBezTo>
                  <a:pt x="116115" y="50899"/>
                  <a:pt x="112514" y="47298"/>
                  <a:pt x="112514" y="42863"/>
                </a:cubicBezTo>
                <a:close/>
                <a:moveTo>
                  <a:pt x="21431" y="96441"/>
                </a:moveTo>
                <a:cubicBezTo>
                  <a:pt x="9611" y="96441"/>
                  <a:pt x="0" y="106051"/>
                  <a:pt x="0" y="117872"/>
                </a:cubicBezTo>
                <a:lnTo>
                  <a:pt x="0" y="139303"/>
                </a:lnTo>
                <a:cubicBezTo>
                  <a:pt x="0" y="151124"/>
                  <a:pt x="9611" y="160734"/>
                  <a:pt x="21431" y="160734"/>
                </a:cubicBezTo>
                <a:lnTo>
                  <a:pt x="128588" y="160734"/>
                </a:lnTo>
                <a:cubicBezTo>
                  <a:pt x="140408" y="160734"/>
                  <a:pt x="150019" y="151124"/>
                  <a:pt x="150019" y="139303"/>
                </a:cubicBezTo>
                <a:lnTo>
                  <a:pt x="150019" y="117872"/>
                </a:lnTo>
                <a:cubicBezTo>
                  <a:pt x="150019" y="106051"/>
                  <a:pt x="140408" y="96441"/>
                  <a:pt x="128588" y="96441"/>
                </a:cubicBezTo>
                <a:lnTo>
                  <a:pt x="21431" y="96441"/>
                </a:lnTo>
                <a:close/>
                <a:moveTo>
                  <a:pt x="93762" y="120551"/>
                </a:moveTo>
                <a:cubicBezTo>
                  <a:pt x="98197" y="120551"/>
                  <a:pt x="101798" y="124152"/>
                  <a:pt x="101798" y="128588"/>
                </a:cubicBezTo>
                <a:cubicBezTo>
                  <a:pt x="101798" y="133023"/>
                  <a:pt x="98197" y="136624"/>
                  <a:pt x="93762" y="136624"/>
                </a:cubicBezTo>
                <a:cubicBezTo>
                  <a:pt x="89326" y="136624"/>
                  <a:pt x="85725" y="133023"/>
                  <a:pt x="85725" y="128588"/>
                </a:cubicBezTo>
                <a:cubicBezTo>
                  <a:pt x="85725" y="124152"/>
                  <a:pt x="89326" y="120551"/>
                  <a:pt x="93762" y="120551"/>
                </a:cubicBezTo>
                <a:close/>
                <a:moveTo>
                  <a:pt x="112514" y="128588"/>
                </a:moveTo>
                <a:cubicBezTo>
                  <a:pt x="112514" y="124152"/>
                  <a:pt x="116115" y="120551"/>
                  <a:pt x="120551" y="120551"/>
                </a:cubicBezTo>
                <a:cubicBezTo>
                  <a:pt x="124986" y="120551"/>
                  <a:pt x="128588" y="124152"/>
                  <a:pt x="128588" y="128588"/>
                </a:cubicBezTo>
                <a:cubicBezTo>
                  <a:pt x="128588" y="133023"/>
                  <a:pt x="124986" y="136624"/>
                  <a:pt x="120551" y="136624"/>
                </a:cubicBezTo>
                <a:cubicBezTo>
                  <a:pt x="116115" y="136624"/>
                  <a:pt x="112514" y="133023"/>
                  <a:pt x="112514" y="128588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0" name="Text 48"/>
          <p:cNvSpPr/>
          <p:nvPr/>
        </p:nvSpPr>
        <p:spPr>
          <a:xfrm>
            <a:off x="6638925" y="4114800"/>
            <a:ext cx="510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Backend (API Routes)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62700" y="44958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6438900" y="45720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🔐 Autenticación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438900" y="48006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routes para registro, login y gestión de sesiones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62700" y="51816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5" name="Text 53"/>
          <p:cNvSpPr/>
          <p:nvPr/>
        </p:nvSpPr>
        <p:spPr>
          <a:xfrm>
            <a:off x="6438900" y="52578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🛡️ Validación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438900" y="54864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Validación de datos y protección contra vulnerabilidades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62700" y="58674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8" name="Text 56"/>
          <p:cNvSpPr/>
          <p:nvPr/>
        </p:nvSpPr>
        <p:spPr>
          <a:xfrm>
            <a:off x="6438900" y="59436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⚙️ Lógica de Negocio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438900" y="61722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Procesamiento de peticiones y operaciones CRUD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9291" y="329291"/>
            <a:ext cx="11591044" cy="1646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7" b="1" spc="91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 · Stack Tecnológico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9291" y="559795"/>
            <a:ext cx="11681599" cy="3292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34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Modelo de Datos Conceptual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5756" y="1053731"/>
            <a:ext cx="3762150" cy="2469683"/>
          </a:xfrm>
          <a:custGeom>
            <a:avLst/>
            <a:gdLst/>
            <a:ahLst/>
            <a:cxnLst/>
            <a:rect l="l" t="t" r="r" b="b"/>
            <a:pathLst>
              <a:path w="3762150" h="2469683">
                <a:moveTo>
                  <a:pt x="0" y="0"/>
                </a:moveTo>
                <a:lnTo>
                  <a:pt x="3762150" y="0"/>
                </a:lnTo>
                <a:lnTo>
                  <a:pt x="3762150" y="2469683"/>
                </a:lnTo>
                <a:lnTo>
                  <a:pt x="0" y="2469683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345756" y="1053731"/>
            <a:ext cx="32929" cy="2469683"/>
          </a:xfrm>
          <a:custGeom>
            <a:avLst/>
            <a:gdLst/>
            <a:ahLst/>
            <a:cxnLst/>
            <a:rect l="l" t="t" r="r" b="b"/>
            <a:pathLst>
              <a:path w="32929" h="2469683">
                <a:moveTo>
                  <a:pt x="0" y="0"/>
                </a:moveTo>
                <a:lnTo>
                  <a:pt x="32929" y="0"/>
                </a:lnTo>
                <a:lnTo>
                  <a:pt x="32929" y="2469683"/>
                </a:lnTo>
                <a:lnTo>
                  <a:pt x="0" y="2469683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Shape 4"/>
          <p:cNvSpPr/>
          <p:nvPr/>
        </p:nvSpPr>
        <p:spPr>
          <a:xfrm>
            <a:off x="491878" y="1185448"/>
            <a:ext cx="144065" cy="164646"/>
          </a:xfrm>
          <a:custGeom>
            <a:avLst/>
            <a:gdLst/>
            <a:ahLst/>
            <a:cxnLst/>
            <a:rect l="l" t="t" r="r" b="b"/>
            <a:pathLst>
              <a:path w="144065" h="164646">
                <a:moveTo>
                  <a:pt x="72032" y="79750"/>
                </a:moveTo>
                <a:cubicBezTo>
                  <a:pt x="93330" y="79750"/>
                  <a:pt x="110621" y="62459"/>
                  <a:pt x="110621" y="41161"/>
                </a:cubicBezTo>
                <a:cubicBezTo>
                  <a:pt x="110621" y="19864"/>
                  <a:pt x="93330" y="2573"/>
                  <a:pt x="72032" y="2573"/>
                </a:cubicBezTo>
                <a:cubicBezTo>
                  <a:pt x="50735" y="2573"/>
                  <a:pt x="33444" y="19864"/>
                  <a:pt x="33444" y="41161"/>
                </a:cubicBezTo>
                <a:cubicBezTo>
                  <a:pt x="33444" y="62459"/>
                  <a:pt x="50735" y="79750"/>
                  <a:pt x="72032" y="79750"/>
                </a:cubicBezTo>
                <a:close/>
                <a:moveTo>
                  <a:pt x="62482" y="97758"/>
                </a:moveTo>
                <a:cubicBezTo>
                  <a:pt x="30807" y="97758"/>
                  <a:pt x="5145" y="123420"/>
                  <a:pt x="5145" y="155095"/>
                </a:cubicBezTo>
                <a:cubicBezTo>
                  <a:pt x="5145" y="160369"/>
                  <a:pt x="9422" y="164646"/>
                  <a:pt x="14696" y="164646"/>
                </a:cubicBezTo>
                <a:lnTo>
                  <a:pt x="129369" y="164646"/>
                </a:lnTo>
                <a:cubicBezTo>
                  <a:pt x="134643" y="164646"/>
                  <a:pt x="138920" y="160369"/>
                  <a:pt x="138920" y="155095"/>
                </a:cubicBezTo>
                <a:cubicBezTo>
                  <a:pt x="138920" y="123420"/>
                  <a:pt x="113258" y="97758"/>
                  <a:pt x="81583" y="97758"/>
                </a:cubicBezTo>
                <a:lnTo>
                  <a:pt x="62482" y="97758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7" name="Text 5"/>
          <p:cNvSpPr/>
          <p:nvPr/>
        </p:nvSpPr>
        <p:spPr>
          <a:xfrm>
            <a:off x="732673" y="1152519"/>
            <a:ext cx="576259" cy="2305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Usuario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461007" y="1448880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ID (PK)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61007" y="1679384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nombre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61007" y="1909888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email (unique)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61007" y="2140392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password_hash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61007" y="2370895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avatar_url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61007" y="2601399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bio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61007" y="2831903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created_at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61007" y="3062406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is_online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22771" y="1053731"/>
            <a:ext cx="3762150" cy="2469683"/>
          </a:xfrm>
          <a:custGeom>
            <a:avLst/>
            <a:gdLst/>
            <a:ahLst/>
            <a:cxnLst/>
            <a:rect l="l" t="t" r="r" b="b"/>
            <a:pathLst>
              <a:path w="3762150" h="2469683">
                <a:moveTo>
                  <a:pt x="0" y="0"/>
                </a:moveTo>
                <a:lnTo>
                  <a:pt x="3762150" y="0"/>
                </a:lnTo>
                <a:lnTo>
                  <a:pt x="3762150" y="2469683"/>
                </a:lnTo>
                <a:lnTo>
                  <a:pt x="0" y="2469683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4222771" y="1053731"/>
            <a:ext cx="32929" cy="2469683"/>
          </a:xfrm>
          <a:custGeom>
            <a:avLst/>
            <a:gdLst/>
            <a:ahLst/>
            <a:cxnLst/>
            <a:rect l="l" t="t" r="r" b="b"/>
            <a:pathLst>
              <a:path w="32929" h="2469683">
                <a:moveTo>
                  <a:pt x="0" y="0"/>
                </a:moveTo>
                <a:lnTo>
                  <a:pt x="32929" y="0"/>
                </a:lnTo>
                <a:lnTo>
                  <a:pt x="32929" y="2469683"/>
                </a:lnTo>
                <a:lnTo>
                  <a:pt x="0" y="2469683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8" name="Shape 16"/>
          <p:cNvSpPr/>
          <p:nvPr/>
        </p:nvSpPr>
        <p:spPr>
          <a:xfrm>
            <a:off x="4348314" y="1185448"/>
            <a:ext cx="185226" cy="164646"/>
          </a:xfrm>
          <a:custGeom>
            <a:avLst/>
            <a:gdLst/>
            <a:ahLst/>
            <a:cxnLst/>
            <a:rect l="l" t="t" r="r" b="b"/>
            <a:pathLst>
              <a:path w="185226" h="164646">
                <a:moveTo>
                  <a:pt x="20581" y="41161"/>
                </a:moveTo>
                <a:cubicBezTo>
                  <a:pt x="20581" y="21283"/>
                  <a:pt x="36719" y="5145"/>
                  <a:pt x="56597" y="5145"/>
                </a:cubicBezTo>
                <a:cubicBezTo>
                  <a:pt x="76475" y="5145"/>
                  <a:pt x="92613" y="21283"/>
                  <a:pt x="92613" y="41161"/>
                </a:cubicBezTo>
                <a:cubicBezTo>
                  <a:pt x="92613" y="61039"/>
                  <a:pt x="76475" y="77178"/>
                  <a:pt x="56597" y="77178"/>
                </a:cubicBezTo>
                <a:cubicBezTo>
                  <a:pt x="36719" y="77178"/>
                  <a:pt x="20581" y="61039"/>
                  <a:pt x="20581" y="41161"/>
                </a:cubicBezTo>
                <a:close/>
                <a:moveTo>
                  <a:pt x="0" y="149210"/>
                </a:moveTo>
                <a:cubicBezTo>
                  <a:pt x="0" y="117953"/>
                  <a:pt x="25340" y="92613"/>
                  <a:pt x="56597" y="92613"/>
                </a:cubicBezTo>
                <a:cubicBezTo>
                  <a:pt x="87854" y="92613"/>
                  <a:pt x="113194" y="117953"/>
                  <a:pt x="113194" y="149210"/>
                </a:cubicBezTo>
                <a:lnTo>
                  <a:pt x="113194" y="151139"/>
                </a:lnTo>
                <a:cubicBezTo>
                  <a:pt x="113194" y="158600"/>
                  <a:pt x="107148" y="164646"/>
                  <a:pt x="99688" y="164646"/>
                </a:cubicBezTo>
                <a:lnTo>
                  <a:pt x="13506" y="164646"/>
                </a:lnTo>
                <a:cubicBezTo>
                  <a:pt x="6046" y="164646"/>
                  <a:pt x="0" y="158600"/>
                  <a:pt x="0" y="151139"/>
                </a:cubicBezTo>
                <a:lnTo>
                  <a:pt x="0" y="149210"/>
                </a:lnTo>
                <a:close/>
                <a:moveTo>
                  <a:pt x="138920" y="20581"/>
                </a:moveTo>
                <a:cubicBezTo>
                  <a:pt x="155958" y="20581"/>
                  <a:pt x="169791" y="34414"/>
                  <a:pt x="169791" y="51452"/>
                </a:cubicBezTo>
                <a:cubicBezTo>
                  <a:pt x="169791" y="68490"/>
                  <a:pt x="155958" y="82323"/>
                  <a:pt x="138920" y="82323"/>
                </a:cubicBezTo>
                <a:cubicBezTo>
                  <a:pt x="121881" y="82323"/>
                  <a:pt x="108049" y="68490"/>
                  <a:pt x="108049" y="51452"/>
                </a:cubicBezTo>
                <a:cubicBezTo>
                  <a:pt x="108049" y="34414"/>
                  <a:pt x="121881" y="20581"/>
                  <a:pt x="138920" y="20581"/>
                </a:cubicBezTo>
                <a:close/>
                <a:moveTo>
                  <a:pt x="138920" y="97758"/>
                </a:moveTo>
                <a:cubicBezTo>
                  <a:pt x="164485" y="97758"/>
                  <a:pt x="185226" y="118500"/>
                  <a:pt x="185226" y="144065"/>
                </a:cubicBezTo>
                <a:lnTo>
                  <a:pt x="185226" y="151268"/>
                </a:lnTo>
                <a:cubicBezTo>
                  <a:pt x="185226" y="158664"/>
                  <a:pt x="179245" y="164646"/>
                  <a:pt x="171849" y="164646"/>
                </a:cubicBezTo>
                <a:lnTo>
                  <a:pt x="125285" y="164646"/>
                </a:lnTo>
                <a:cubicBezTo>
                  <a:pt x="127407" y="160626"/>
                  <a:pt x="128629" y="156027"/>
                  <a:pt x="128629" y="151139"/>
                </a:cubicBezTo>
                <a:lnTo>
                  <a:pt x="128629" y="149210"/>
                </a:lnTo>
                <a:cubicBezTo>
                  <a:pt x="128629" y="132649"/>
                  <a:pt x="123034" y="117406"/>
                  <a:pt x="113676" y="105251"/>
                </a:cubicBezTo>
                <a:cubicBezTo>
                  <a:pt x="120944" y="100524"/>
                  <a:pt x="129626" y="97758"/>
                  <a:pt x="138920" y="97758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9" name="Text 17"/>
          <p:cNvSpPr/>
          <p:nvPr/>
        </p:nvSpPr>
        <p:spPr>
          <a:xfrm>
            <a:off x="4609688" y="1152519"/>
            <a:ext cx="617421" cy="2305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Amistad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38023" y="1448880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ID (PK)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338023" y="1679384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usuario_id (FK)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338023" y="1909888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amigo_id (FK)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338023" y="2140392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estado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338023" y="2370895"/>
            <a:ext cx="3605737" cy="1646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 pendiente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338023" y="2568470"/>
            <a:ext cx="3605737" cy="1646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 aceptada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338023" y="2766045"/>
            <a:ext cx="3605737" cy="1646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 bloqueada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338023" y="2963619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created_at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099787" y="1053731"/>
            <a:ext cx="3762150" cy="2469683"/>
          </a:xfrm>
          <a:custGeom>
            <a:avLst/>
            <a:gdLst/>
            <a:ahLst/>
            <a:cxnLst/>
            <a:rect l="l" t="t" r="r" b="b"/>
            <a:pathLst>
              <a:path w="3762150" h="2469683">
                <a:moveTo>
                  <a:pt x="0" y="0"/>
                </a:moveTo>
                <a:lnTo>
                  <a:pt x="3762150" y="0"/>
                </a:lnTo>
                <a:lnTo>
                  <a:pt x="3762150" y="2469683"/>
                </a:lnTo>
                <a:lnTo>
                  <a:pt x="0" y="2469683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8099787" y="1053731"/>
            <a:ext cx="32929" cy="2469683"/>
          </a:xfrm>
          <a:custGeom>
            <a:avLst/>
            <a:gdLst/>
            <a:ahLst/>
            <a:cxnLst/>
            <a:rect l="l" t="t" r="r" b="b"/>
            <a:pathLst>
              <a:path w="32929" h="2469683">
                <a:moveTo>
                  <a:pt x="0" y="0"/>
                </a:moveTo>
                <a:lnTo>
                  <a:pt x="32929" y="0"/>
                </a:lnTo>
                <a:lnTo>
                  <a:pt x="32929" y="2469683"/>
                </a:lnTo>
                <a:lnTo>
                  <a:pt x="0" y="2469683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0" name="Shape 28"/>
          <p:cNvSpPr/>
          <p:nvPr/>
        </p:nvSpPr>
        <p:spPr>
          <a:xfrm>
            <a:off x="8235620" y="1185448"/>
            <a:ext cx="164646" cy="164646"/>
          </a:xfrm>
          <a:custGeom>
            <a:avLst/>
            <a:gdLst/>
            <a:ahLst/>
            <a:cxnLst/>
            <a:rect l="l" t="t" r="r" b="b"/>
            <a:pathLst>
              <a:path w="164646" h="164646">
                <a:moveTo>
                  <a:pt x="0" y="133774"/>
                </a:moveTo>
                <a:lnTo>
                  <a:pt x="0" y="38589"/>
                </a:lnTo>
                <a:cubicBezTo>
                  <a:pt x="0" y="34312"/>
                  <a:pt x="3441" y="30871"/>
                  <a:pt x="7718" y="30871"/>
                </a:cubicBezTo>
                <a:cubicBezTo>
                  <a:pt x="11995" y="30871"/>
                  <a:pt x="15436" y="34312"/>
                  <a:pt x="15436" y="38589"/>
                </a:cubicBezTo>
                <a:lnTo>
                  <a:pt x="15436" y="131202"/>
                </a:lnTo>
                <a:cubicBezTo>
                  <a:pt x="15436" y="135479"/>
                  <a:pt x="18876" y="138920"/>
                  <a:pt x="23153" y="138920"/>
                </a:cubicBezTo>
                <a:cubicBezTo>
                  <a:pt x="27430" y="138920"/>
                  <a:pt x="30871" y="135479"/>
                  <a:pt x="30871" y="131202"/>
                </a:cubicBezTo>
                <a:lnTo>
                  <a:pt x="30871" y="30871"/>
                </a:lnTo>
                <a:cubicBezTo>
                  <a:pt x="30871" y="19519"/>
                  <a:pt x="40100" y="10290"/>
                  <a:pt x="51452" y="10290"/>
                </a:cubicBezTo>
                <a:lnTo>
                  <a:pt x="144065" y="10290"/>
                </a:lnTo>
                <a:cubicBezTo>
                  <a:pt x="155416" y="10290"/>
                  <a:pt x="164646" y="19519"/>
                  <a:pt x="164646" y="30871"/>
                </a:cubicBezTo>
                <a:lnTo>
                  <a:pt x="164646" y="133774"/>
                </a:lnTo>
                <a:cubicBezTo>
                  <a:pt x="164646" y="145126"/>
                  <a:pt x="155416" y="154355"/>
                  <a:pt x="144065" y="154355"/>
                </a:cubicBezTo>
                <a:lnTo>
                  <a:pt x="20581" y="154355"/>
                </a:lnTo>
                <a:cubicBezTo>
                  <a:pt x="9229" y="154355"/>
                  <a:pt x="0" y="145126"/>
                  <a:pt x="0" y="133774"/>
                </a:cubicBezTo>
                <a:close/>
                <a:moveTo>
                  <a:pt x="51452" y="41161"/>
                </a:moveTo>
                <a:lnTo>
                  <a:pt x="51452" y="61742"/>
                </a:lnTo>
                <a:cubicBezTo>
                  <a:pt x="51452" y="67434"/>
                  <a:pt x="56050" y="72032"/>
                  <a:pt x="61742" y="72032"/>
                </a:cubicBezTo>
                <a:lnTo>
                  <a:pt x="82323" y="72032"/>
                </a:lnTo>
                <a:cubicBezTo>
                  <a:pt x="88015" y="72032"/>
                  <a:pt x="92613" y="67434"/>
                  <a:pt x="92613" y="61742"/>
                </a:cubicBezTo>
                <a:lnTo>
                  <a:pt x="92613" y="41161"/>
                </a:lnTo>
                <a:cubicBezTo>
                  <a:pt x="92613" y="35470"/>
                  <a:pt x="88015" y="30871"/>
                  <a:pt x="82323" y="30871"/>
                </a:cubicBezTo>
                <a:lnTo>
                  <a:pt x="61742" y="30871"/>
                </a:lnTo>
                <a:cubicBezTo>
                  <a:pt x="56050" y="30871"/>
                  <a:pt x="51452" y="35470"/>
                  <a:pt x="51452" y="41161"/>
                </a:cubicBezTo>
                <a:close/>
                <a:moveTo>
                  <a:pt x="59169" y="118339"/>
                </a:moveTo>
                <a:cubicBezTo>
                  <a:pt x="54893" y="118339"/>
                  <a:pt x="51452" y="121780"/>
                  <a:pt x="51452" y="126057"/>
                </a:cubicBezTo>
                <a:cubicBezTo>
                  <a:pt x="51452" y="130334"/>
                  <a:pt x="54893" y="133774"/>
                  <a:pt x="59169" y="133774"/>
                </a:cubicBezTo>
                <a:lnTo>
                  <a:pt x="136347" y="133774"/>
                </a:lnTo>
                <a:cubicBezTo>
                  <a:pt x="140624" y="133774"/>
                  <a:pt x="144065" y="130334"/>
                  <a:pt x="144065" y="126057"/>
                </a:cubicBezTo>
                <a:cubicBezTo>
                  <a:pt x="144065" y="121780"/>
                  <a:pt x="140624" y="118339"/>
                  <a:pt x="136347" y="118339"/>
                </a:cubicBezTo>
                <a:lnTo>
                  <a:pt x="59169" y="118339"/>
                </a:lnTo>
                <a:close/>
                <a:moveTo>
                  <a:pt x="51452" y="95186"/>
                </a:moveTo>
                <a:cubicBezTo>
                  <a:pt x="51452" y="99463"/>
                  <a:pt x="54893" y="102903"/>
                  <a:pt x="59169" y="102903"/>
                </a:cubicBezTo>
                <a:lnTo>
                  <a:pt x="136347" y="102903"/>
                </a:lnTo>
                <a:cubicBezTo>
                  <a:pt x="140624" y="102903"/>
                  <a:pt x="144065" y="99463"/>
                  <a:pt x="144065" y="95186"/>
                </a:cubicBezTo>
                <a:cubicBezTo>
                  <a:pt x="144065" y="90909"/>
                  <a:pt x="140624" y="87468"/>
                  <a:pt x="136347" y="87468"/>
                </a:cubicBezTo>
                <a:lnTo>
                  <a:pt x="59169" y="87468"/>
                </a:lnTo>
                <a:cubicBezTo>
                  <a:pt x="54893" y="87468"/>
                  <a:pt x="51452" y="90909"/>
                  <a:pt x="51452" y="95186"/>
                </a:cubicBezTo>
                <a:close/>
                <a:moveTo>
                  <a:pt x="115766" y="56597"/>
                </a:moveTo>
                <a:cubicBezTo>
                  <a:pt x="111489" y="56597"/>
                  <a:pt x="108049" y="60038"/>
                  <a:pt x="108049" y="64315"/>
                </a:cubicBezTo>
                <a:cubicBezTo>
                  <a:pt x="108049" y="68592"/>
                  <a:pt x="111489" y="72032"/>
                  <a:pt x="115766" y="72032"/>
                </a:cubicBezTo>
                <a:lnTo>
                  <a:pt x="136347" y="72032"/>
                </a:lnTo>
                <a:cubicBezTo>
                  <a:pt x="140624" y="72032"/>
                  <a:pt x="144065" y="68592"/>
                  <a:pt x="144065" y="64315"/>
                </a:cubicBezTo>
                <a:cubicBezTo>
                  <a:pt x="144065" y="60038"/>
                  <a:pt x="140624" y="56597"/>
                  <a:pt x="136347" y="56597"/>
                </a:cubicBezTo>
                <a:lnTo>
                  <a:pt x="115766" y="56597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1" name="Text 29"/>
          <p:cNvSpPr/>
          <p:nvPr/>
        </p:nvSpPr>
        <p:spPr>
          <a:xfrm>
            <a:off x="8486704" y="1152519"/>
            <a:ext cx="1136054" cy="2305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PublicacionForo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215039" y="1448880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ID (PK)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215039" y="1679384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titulo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215039" y="1909888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autor_id (FK)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215039" y="2140392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contenido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215039" y="2370895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categoria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215039" y="2601399"/>
            <a:ext cx="3605737" cy="1646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 lanzamientos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215039" y="2798974"/>
            <a:ext cx="3605737" cy="1646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 marte, starship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215039" y="2996548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created_at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215039" y="3227052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likes_count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45756" y="3622201"/>
            <a:ext cx="3762150" cy="3235284"/>
          </a:xfrm>
          <a:custGeom>
            <a:avLst/>
            <a:gdLst/>
            <a:ahLst/>
            <a:cxnLst/>
            <a:rect l="l" t="t" r="r" b="b"/>
            <a:pathLst>
              <a:path w="3762150" h="3235284">
                <a:moveTo>
                  <a:pt x="0" y="0"/>
                </a:moveTo>
                <a:lnTo>
                  <a:pt x="3762150" y="0"/>
                </a:lnTo>
                <a:lnTo>
                  <a:pt x="3762150" y="3235284"/>
                </a:lnTo>
                <a:lnTo>
                  <a:pt x="0" y="3235284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345756" y="3622201"/>
            <a:ext cx="32929" cy="3235284"/>
          </a:xfrm>
          <a:custGeom>
            <a:avLst/>
            <a:gdLst/>
            <a:ahLst/>
            <a:cxnLst/>
            <a:rect l="l" t="t" r="r" b="b"/>
            <a:pathLst>
              <a:path w="32929" h="3235284">
                <a:moveTo>
                  <a:pt x="0" y="0"/>
                </a:moveTo>
                <a:lnTo>
                  <a:pt x="32929" y="0"/>
                </a:lnTo>
                <a:lnTo>
                  <a:pt x="32929" y="3235284"/>
                </a:lnTo>
                <a:lnTo>
                  <a:pt x="0" y="3235284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3" name="Shape 41"/>
          <p:cNvSpPr/>
          <p:nvPr/>
        </p:nvSpPr>
        <p:spPr>
          <a:xfrm>
            <a:off x="481588" y="3753918"/>
            <a:ext cx="164646" cy="164646"/>
          </a:xfrm>
          <a:custGeom>
            <a:avLst/>
            <a:gdLst/>
            <a:ahLst/>
            <a:cxnLst/>
            <a:rect l="l" t="t" r="r" b="b"/>
            <a:pathLst>
              <a:path w="164646" h="164646">
                <a:moveTo>
                  <a:pt x="164646" y="77178"/>
                </a:moveTo>
                <a:cubicBezTo>
                  <a:pt x="164646" y="119786"/>
                  <a:pt x="127793" y="154355"/>
                  <a:pt x="82323" y="154355"/>
                </a:cubicBezTo>
                <a:cubicBezTo>
                  <a:pt x="70392" y="154355"/>
                  <a:pt x="59073" y="151976"/>
                  <a:pt x="48847" y="147699"/>
                </a:cubicBezTo>
                <a:lnTo>
                  <a:pt x="10773" y="164035"/>
                </a:lnTo>
                <a:cubicBezTo>
                  <a:pt x="7750" y="165321"/>
                  <a:pt x="4277" y="164581"/>
                  <a:pt x="2058" y="162169"/>
                </a:cubicBezTo>
                <a:cubicBezTo>
                  <a:pt x="-161" y="159758"/>
                  <a:pt x="-643" y="156220"/>
                  <a:pt x="900" y="153326"/>
                </a:cubicBezTo>
                <a:lnTo>
                  <a:pt x="16593" y="123677"/>
                </a:lnTo>
                <a:cubicBezTo>
                  <a:pt x="6174" y="110718"/>
                  <a:pt x="0" y="94639"/>
                  <a:pt x="0" y="77178"/>
                </a:cubicBezTo>
                <a:cubicBezTo>
                  <a:pt x="0" y="34569"/>
                  <a:pt x="36852" y="0"/>
                  <a:pt x="82323" y="0"/>
                </a:cubicBezTo>
                <a:cubicBezTo>
                  <a:pt x="127793" y="0"/>
                  <a:pt x="164646" y="34569"/>
                  <a:pt x="164646" y="77178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4" name="Text 42"/>
          <p:cNvSpPr/>
          <p:nvPr/>
        </p:nvSpPr>
        <p:spPr>
          <a:xfrm>
            <a:off x="732673" y="3720989"/>
            <a:ext cx="1136054" cy="2305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ComentarioForo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61007" y="4017350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ID (PK)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61007" y="4247854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autor_id (FK)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461007" y="4478358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publicacion_id (FK)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61007" y="4708862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contenido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461007" y="4939365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created_at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61007" y="5169869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parent_id (FK)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61007" y="5400373"/>
            <a:ext cx="3605737" cy="1646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(respuestas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61007" y="5597947"/>
            <a:ext cx="3605737" cy="1646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anidadas)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222771" y="3622201"/>
            <a:ext cx="3762150" cy="3235284"/>
          </a:xfrm>
          <a:custGeom>
            <a:avLst/>
            <a:gdLst/>
            <a:ahLst/>
            <a:cxnLst/>
            <a:rect l="l" t="t" r="r" b="b"/>
            <a:pathLst>
              <a:path w="3762150" h="3235284">
                <a:moveTo>
                  <a:pt x="0" y="0"/>
                </a:moveTo>
                <a:lnTo>
                  <a:pt x="3762150" y="0"/>
                </a:lnTo>
                <a:lnTo>
                  <a:pt x="3762150" y="3235284"/>
                </a:lnTo>
                <a:lnTo>
                  <a:pt x="0" y="3235284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4222771" y="3622201"/>
            <a:ext cx="32929" cy="3235284"/>
          </a:xfrm>
          <a:custGeom>
            <a:avLst/>
            <a:gdLst/>
            <a:ahLst/>
            <a:cxnLst/>
            <a:rect l="l" t="t" r="r" b="b"/>
            <a:pathLst>
              <a:path w="32929" h="3235284">
                <a:moveTo>
                  <a:pt x="0" y="0"/>
                </a:moveTo>
                <a:lnTo>
                  <a:pt x="32929" y="0"/>
                </a:lnTo>
                <a:lnTo>
                  <a:pt x="32929" y="3235284"/>
                </a:lnTo>
                <a:lnTo>
                  <a:pt x="0" y="3235284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5" name="Shape 53"/>
          <p:cNvSpPr/>
          <p:nvPr/>
        </p:nvSpPr>
        <p:spPr>
          <a:xfrm>
            <a:off x="4348314" y="3753918"/>
            <a:ext cx="185226" cy="164646"/>
          </a:xfrm>
          <a:custGeom>
            <a:avLst/>
            <a:gdLst/>
            <a:ahLst/>
            <a:cxnLst/>
            <a:rect l="l" t="t" r="r" b="b"/>
            <a:pathLst>
              <a:path w="185226" h="164646">
                <a:moveTo>
                  <a:pt x="123484" y="46307"/>
                </a:moveTo>
                <a:cubicBezTo>
                  <a:pt x="123484" y="77563"/>
                  <a:pt x="95829" y="102903"/>
                  <a:pt x="61742" y="102903"/>
                </a:cubicBezTo>
                <a:cubicBezTo>
                  <a:pt x="53156" y="102903"/>
                  <a:pt x="44988" y="101296"/>
                  <a:pt x="37560" y="98401"/>
                </a:cubicBezTo>
                <a:lnTo>
                  <a:pt x="11319" y="112293"/>
                </a:lnTo>
                <a:cubicBezTo>
                  <a:pt x="8329" y="113869"/>
                  <a:pt x="4663" y="113322"/>
                  <a:pt x="2251" y="110943"/>
                </a:cubicBezTo>
                <a:cubicBezTo>
                  <a:pt x="-161" y="108563"/>
                  <a:pt x="-707" y="104865"/>
                  <a:pt x="900" y="101874"/>
                </a:cubicBezTo>
                <a:lnTo>
                  <a:pt x="12348" y="80265"/>
                </a:lnTo>
                <a:cubicBezTo>
                  <a:pt x="4598" y="70810"/>
                  <a:pt x="0" y="59041"/>
                  <a:pt x="0" y="46307"/>
                </a:cubicBezTo>
                <a:cubicBezTo>
                  <a:pt x="0" y="15050"/>
                  <a:pt x="27655" y="-10290"/>
                  <a:pt x="61742" y="-10290"/>
                </a:cubicBezTo>
                <a:cubicBezTo>
                  <a:pt x="95829" y="-10290"/>
                  <a:pt x="123484" y="15050"/>
                  <a:pt x="123484" y="46307"/>
                </a:cubicBezTo>
                <a:close/>
                <a:moveTo>
                  <a:pt x="123484" y="164646"/>
                </a:moveTo>
                <a:cubicBezTo>
                  <a:pt x="93224" y="164646"/>
                  <a:pt x="68045" y="144676"/>
                  <a:pt x="62771" y="118339"/>
                </a:cubicBezTo>
                <a:cubicBezTo>
                  <a:pt x="101360" y="117857"/>
                  <a:pt x="134900" y="90394"/>
                  <a:pt x="138598" y="53156"/>
                </a:cubicBezTo>
                <a:cubicBezTo>
                  <a:pt x="165385" y="59330"/>
                  <a:pt x="185226" y="81551"/>
                  <a:pt x="185226" y="108049"/>
                </a:cubicBezTo>
                <a:cubicBezTo>
                  <a:pt x="185226" y="120783"/>
                  <a:pt x="180628" y="132552"/>
                  <a:pt x="172878" y="142007"/>
                </a:cubicBezTo>
                <a:lnTo>
                  <a:pt x="184326" y="163616"/>
                </a:lnTo>
                <a:cubicBezTo>
                  <a:pt x="185902" y="166607"/>
                  <a:pt x="185355" y="170273"/>
                  <a:pt x="182975" y="172685"/>
                </a:cubicBezTo>
                <a:cubicBezTo>
                  <a:pt x="180596" y="175097"/>
                  <a:pt x="176897" y="175643"/>
                  <a:pt x="173907" y="174035"/>
                </a:cubicBezTo>
                <a:lnTo>
                  <a:pt x="147666" y="160143"/>
                </a:lnTo>
                <a:cubicBezTo>
                  <a:pt x="140238" y="163038"/>
                  <a:pt x="132070" y="164646"/>
                  <a:pt x="123484" y="16464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6" name="Text 54"/>
          <p:cNvSpPr/>
          <p:nvPr/>
        </p:nvSpPr>
        <p:spPr>
          <a:xfrm>
            <a:off x="4609688" y="3720989"/>
            <a:ext cx="938479" cy="2305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MensajeChat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338023" y="4017350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ID (PK)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338023" y="4247854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emisor_id (FK)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4338023" y="4478358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receptor_id (FK)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4338023" y="4708862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tipo_receptor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4338023" y="4939365"/>
            <a:ext cx="3605737" cy="1646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 usuario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4338023" y="5136940"/>
            <a:ext cx="3605737" cy="16464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 grupo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4338023" y="5334515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contenido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4338023" y="5565018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created_at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4338023" y="5795522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leido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8099787" y="3622201"/>
            <a:ext cx="3762150" cy="3235284"/>
          </a:xfrm>
          <a:custGeom>
            <a:avLst/>
            <a:gdLst/>
            <a:ahLst/>
            <a:cxnLst/>
            <a:rect l="l" t="t" r="r" b="b"/>
            <a:pathLst>
              <a:path w="3762150" h="3235284">
                <a:moveTo>
                  <a:pt x="0" y="0"/>
                </a:moveTo>
                <a:lnTo>
                  <a:pt x="3762150" y="0"/>
                </a:lnTo>
                <a:lnTo>
                  <a:pt x="3762150" y="3235284"/>
                </a:lnTo>
                <a:lnTo>
                  <a:pt x="0" y="3235284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/>
        </p:spPr>
      </p:sp>
      <p:sp>
        <p:nvSpPr>
          <p:cNvPr id="67" name="Shape 65"/>
          <p:cNvSpPr/>
          <p:nvPr/>
        </p:nvSpPr>
        <p:spPr>
          <a:xfrm>
            <a:off x="8099787" y="3622201"/>
            <a:ext cx="32929" cy="3235284"/>
          </a:xfrm>
          <a:custGeom>
            <a:avLst/>
            <a:gdLst/>
            <a:ahLst/>
            <a:cxnLst/>
            <a:rect l="l" t="t" r="r" b="b"/>
            <a:pathLst>
              <a:path w="32929" h="3235284">
                <a:moveTo>
                  <a:pt x="0" y="0"/>
                </a:moveTo>
                <a:lnTo>
                  <a:pt x="32929" y="0"/>
                </a:lnTo>
                <a:lnTo>
                  <a:pt x="32929" y="3235284"/>
                </a:lnTo>
                <a:lnTo>
                  <a:pt x="0" y="3235284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68" name="Shape 66"/>
          <p:cNvSpPr/>
          <p:nvPr/>
        </p:nvSpPr>
        <p:spPr>
          <a:xfrm>
            <a:off x="8235620" y="3753918"/>
            <a:ext cx="164646" cy="164646"/>
          </a:xfrm>
          <a:custGeom>
            <a:avLst/>
            <a:gdLst/>
            <a:ahLst/>
            <a:cxnLst/>
            <a:rect l="l" t="t" r="r" b="b"/>
            <a:pathLst>
              <a:path w="164646" h="164646">
                <a:moveTo>
                  <a:pt x="77499" y="28009"/>
                </a:moveTo>
                <a:lnTo>
                  <a:pt x="82323" y="34666"/>
                </a:lnTo>
                <a:lnTo>
                  <a:pt x="87146" y="28009"/>
                </a:lnTo>
                <a:cubicBezTo>
                  <a:pt x="95186" y="16883"/>
                  <a:pt x="108113" y="10290"/>
                  <a:pt x="121844" y="10290"/>
                </a:cubicBezTo>
                <a:cubicBezTo>
                  <a:pt x="145480" y="10290"/>
                  <a:pt x="164646" y="29456"/>
                  <a:pt x="164646" y="53092"/>
                </a:cubicBezTo>
                <a:lnTo>
                  <a:pt x="164646" y="53928"/>
                </a:lnTo>
                <a:cubicBezTo>
                  <a:pt x="164646" y="90008"/>
                  <a:pt x="119657" y="131909"/>
                  <a:pt x="96183" y="149821"/>
                </a:cubicBezTo>
                <a:cubicBezTo>
                  <a:pt x="92195" y="152844"/>
                  <a:pt x="87307" y="154355"/>
                  <a:pt x="82323" y="154355"/>
                </a:cubicBezTo>
                <a:cubicBezTo>
                  <a:pt x="77338" y="154355"/>
                  <a:pt x="72418" y="152876"/>
                  <a:pt x="68463" y="149821"/>
                </a:cubicBezTo>
                <a:cubicBezTo>
                  <a:pt x="44988" y="131909"/>
                  <a:pt x="0" y="90008"/>
                  <a:pt x="0" y="53928"/>
                </a:cubicBezTo>
                <a:lnTo>
                  <a:pt x="0" y="53092"/>
                </a:lnTo>
                <a:cubicBezTo>
                  <a:pt x="0" y="29456"/>
                  <a:pt x="19166" y="10290"/>
                  <a:pt x="42801" y="10290"/>
                </a:cubicBezTo>
                <a:cubicBezTo>
                  <a:pt x="56533" y="10290"/>
                  <a:pt x="69460" y="16883"/>
                  <a:pt x="77499" y="28009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69" name="Text 67"/>
          <p:cNvSpPr/>
          <p:nvPr/>
        </p:nvSpPr>
        <p:spPr>
          <a:xfrm>
            <a:off x="8486704" y="3720989"/>
            <a:ext cx="1103125" cy="2305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LikePublicacion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215039" y="4017350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ID (PK)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8215039" y="4247854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usuario_id (FK)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8215039" y="4478358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publicacion_id (FK)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8215039" y="4708862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created_at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8215039" y="5009340"/>
            <a:ext cx="3548111" cy="8232"/>
          </a:xfrm>
          <a:custGeom>
            <a:avLst/>
            <a:gdLst/>
            <a:ahLst/>
            <a:cxnLst/>
            <a:rect l="l" t="t" r="r" b="b"/>
            <a:pathLst>
              <a:path w="3548111" h="8232">
                <a:moveTo>
                  <a:pt x="0" y="0"/>
                </a:moveTo>
                <a:lnTo>
                  <a:pt x="3548111" y="0"/>
                </a:lnTo>
                <a:lnTo>
                  <a:pt x="3548111" y="8232"/>
                </a:lnTo>
                <a:lnTo>
                  <a:pt x="0" y="8232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30196"/>
            </a:srgbClr>
          </a:solidFill>
          <a:ln/>
        </p:spPr>
      </p:sp>
      <p:sp>
        <p:nvSpPr>
          <p:cNvPr id="75" name="Shape 73"/>
          <p:cNvSpPr/>
          <p:nvPr/>
        </p:nvSpPr>
        <p:spPr>
          <a:xfrm>
            <a:off x="8245910" y="5145172"/>
            <a:ext cx="144065" cy="164646"/>
          </a:xfrm>
          <a:custGeom>
            <a:avLst/>
            <a:gdLst/>
            <a:ahLst/>
            <a:cxnLst/>
            <a:rect l="l" t="t" r="r" b="b"/>
            <a:pathLst>
              <a:path w="144065" h="164646">
                <a:moveTo>
                  <a:pt x="72032" y="0"/>
                </a:moveTo>
                <a:cubicBezTo>
                  <a:pt x="66341" y="0"/>
                  <a:pt x="61742" y="4598"/>
                  <a:pt x="61742" y="10290"/>
                </a:cubicBezTo>
                <a:lnTo>
                  <a:pt x="61742" y="11319"/>
                </a:lnTo>
                <a:cubicBezTo>
                  <a:pt x="38267" y="16079"/>
                  <a:pt x="20581" y="36852"/>
                  <a:pt x="20581" y="61742"/>
                </a:cubicBezTo>
                <a:lnTo>
                  <a:pt x="20581" y="68720"/>
                </a:lnTo>
                <a:cubicBezTo>
                  <a:pt x="20581" y="84188"/>
                  <a:pt x="15307" y="99205"/>
                  <a:pt x="5660" y="111297"/>
                </a:cubicBezTo>
                <a:lnTo>
                  <a:pt x="2508" y="115220"/>
                </a:lnTo>
                <a:cubicBezTo>
                  <a:pt x="868" y="117246"/>
                  <a:pt x="0" y="119754"/>
                  <a:pt x="0" y="122359"/>
                </a:cubicBezTo>
                <a:cubicBezTo>
                  <a:pt x="0" y="128661"/>
                  <a:pt x="5113" y="133774"/>
                  <a:pt x="11416" y="133774"/>
                </a:cubicBezTo>
                <a:lnTo>
                  <a:pt x="132617" y="133774"/>
                </a:lnTo>
                <a:cubicBezTo>
                  <a:pt x="138920" y="133774"/>
                  <a:pt x="144033" y="128661"/>
                  <a:pt x="144033" y="122359"/>
                </a:cubicBezTo>
                <a:cubicBezTo>
                  <a:pt x="144033" y="119754"/>
                  <a:pt x="143164" y="117246"/>
                  <a:pt x="141524" y="115220"/>
                </a:cubicBezTo>
                <a:lnTo>
                  <a:pt x="138373" y="111297"/>
                </a:lnTo>
                <a:cubicBezTo>
                  <a:pt x="128758" y="99205"/>
                  <a:pt x="123484" y="84188"/>
                  <a:pt x="123484" y="68720"/>
                </a:cubicBezTo>
                <a:lnTo>
                  <a:pt x="123484" y="61742"/>
                </a:lnTo>
                <a:cubicBezTo>
                  <a:pt x="123484" y="36852"/>
                  <a:pt x="105798" y="16079"/>
                  <a:pt x="82323" y="11319"/>
                </a:cubicBezTo>
                <a:lnTo>
                  <a:pt x="82323" y="10290"/>
                </a:lnTo>
                <a:cubicBezTo>
                  <a:pt x="82323" y="4598"/>
                  <a:pt x="77724" y="0"/>
                  <a:pt x="72032" y="0"/>
                </a:cubicBezTo>
                <a:close/>
                <a:moveTo>
                  <a:pt x="52095" y="149210"/>
                </a:moveTo>
                <a:cubicBezTo>
                  <a:pt x="54378" y="158085"/>
                  <a:pt x="62450" y="164646"/>
                  <a:pt x="72032" y="164646"/>
                </a:cubicBezTo>
                <a:cubicBezTo>
                  <a:pt x="81615" y="164646"/>
                  <a:pt x="89687" y="158085"/>
                  <a:pt x="91970" y="149210"/>
                </a:cubicBezTo>
                <a:lnTo>
                  <a:pt x="52095" y="14921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6" name="Text 74"/>
          <p:cNvSpPr/>
          <p:nvPr/>
        </p:nvSpPr>
        <p:spPr>
          <a:xfrm>
            <a:off x="8486704" y="5112243"/>
            <a:ext cx="872621" cy="2305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7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Notificacion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8215039" y="5408605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ID (PK)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8215039" y="5639109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usuario_id (FK)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8215039" y="5869612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tipo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8215039" y="6100116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contenido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8215039" y="6330620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leida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8215039" y="6561124"/>
            <a:ext cx="3613969" cy="197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created_at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 · Stack Tecnológico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Seguridad y Privacidad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90525" y="1228725"/>
            <a:ext cx="5619750" cy="2876550"/>
          </a:xfrm>
          <a:custGeom>
            <a:avLst/>
            <a:gdLst/>
            <a:ahLst/>
            <a:cxnLst/>
            <a:rect l="l" t="t" r="r" b="b"/>
            <a:pathLst>
              <a:path w="5619750" h="2876550">
                <a:moveTo>
                  <a:pt x="0" y="0"/>
                </a:moveTo>
                <a:lnTo>
                  <a:pt x="5619750" y="0"/>
                </a:lnTo>
                <a:lnTo>
                  <a:pt x="5619750" y="2876550"/>
                </a:lnTo>
                <a:lnTo>
                  <a:pt x="0" y="28765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52450" y="1390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" name="Shape 4"/>
          <p:cNvSpPr/>
          <p:nvPr/>
        </p:nvSpPr>
        <p:spPr>
          <a:xfrm>
            <a:off x="709613" y="152400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47625" y="35719"/>
                </a:moveTo>
                <a:lnTo>
                  <a:pt x="47625" y="59531"/>
                </a:lnTo>
                <a:lnTo>
                  <a:pt x="95250" y="59531"/>
                </a:lnTo>
                <a:lnTo>
                  <a:pt x="95250" y="35719"/>
                </a:lnTo>
                <a:cubicBezTo>
                  <a:pt x="95250" y="22585"/>
                  <a:pt x="84572" y="11906"/>
                  <a:pt x="71438" y="11906"/>
                </a:cubicBezTo>
                <a:cubicBezTo>
                  <a:pt x="58303" y="11906"/>
                  <a:pt x="47625" y="22585"/>
                  <a:pt x="47625" y="35719"/>
                </a:cubicBezTo>
                <a:close/>
                <a:moveTo>
                  <a:pt x="23812" y="59531"/>
                </a:moveTo>
                <a:lnTo>
                  <a:pt x="23812" y="35719"/>
                </a:lnTo>
                <a:cubicBezTo>
                  <a:pt x="23812" y="9413"/>
                  <a:pt x="45132" y="-11906"/>
                  <a:pt x="71438" y="-11906"/>
                </a:cubicBezTo>
                <a:cubicBezTo>
                  <a:pt x="97743" y="-11906"/>
                  <a:pt x="119063" y="9413"/>
                  <a:pt x="119063" y="35719"/>
                </a:cubicBezTo>
                <a:lnTo>
                  <a:pt x="119063" y="59531"/>
                </a:lnTo>
                <a:cubicBezTo>
                  <a:pt x="132197" y="59531"/>
                  <a:pt x="142875" y="70210"/>
                  <a:pt x="142875" y="83344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83344"/>
                </a:lnTo>
                <a:cubicBezTo>
                  <a:pt x="0" y="70210"/>
                  <a:pt x="10678" y="59531"/>
                  <a:pt x="23812" y="59531"/>
                </a:cubicBezTo>
                <a:close/>
              </a:path>
            </a:pathLst>
          </a:custGeom>
          <a:solidFill>
            <a:srgbClr val="0B0D17"/>
          </a:solidFill>
          <a:ln/>
        </p:spPr>
      </p:sp>
      <p:sp>
        <p:nvSpPr>
          <p:cNvPr id="7" name="Text 5"/>
          <p:cNvSpPr/>
          <p:nvPr/>
        </p:nvSpPr>
        <p:spPr>
          <a:xfrm>
            <a:off x="1123950" y="1485900"/>
            <a:ext cx="1895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Autenticación Segura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52450" y="196215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628650" y="20383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🔐 Hashing de Contraseñas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28650" y="22669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bcryptjs para almacenamiento seguro (nunca en texto plano)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52450" y="264795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628650" y="27241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🛡️ Protección de Rutas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28650" y="29527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Middleware de autenticación para rutas privadas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52450" y="333375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628650" y="34099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⏱️ Sesiones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28650" y="36385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Tokens JWT con expiración configurable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181725" y="1228725"/>
            <a:ext cx="5619750" cy="2876550"/>
          </a:xfrm>
          <a:custGeom>
            <a:avLst/>
            <a:gdLst/>
            <a:ahLst/>
            <a:cxnLst/>
            <a:rect l="l" t="t" r="r" b="b"/>
            <a:pathLst>
              <a:path w="5619750" h="2876550">
                <a:moveTo>
                  <a:pt x="0" y="0"/>
                </a:moveTo>
                <a:lnTo>
                  <a:pt x="5619750" y="0"/>
                </a:lnTo>
                <a:lnTo>
                  <a:pt x="5619750" y="2876550"/>
                </a:lnTo>
                <a:lnTo>
                  <a:pt x="0" y="28765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343650" y="1390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9" name="Shape 17"/>
          <p:cNvSpPr/>
          <p:nvPr/>
        </p:nvSpPr>
        <p:spPr>
          <a:xfrm>
            <a:off x="6477000" y="1524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20" name="Text 18"/>
          <p:cNvSpPr/>
          <p:nvPr/>
        </p:nvSpPr>
        <p:spPr>
          <a:xfrm>
            <a:off x="6915150" y="1485900"/>
            <a:ext cx="1790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Protección de Datos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343650" y="196215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419850" y="20383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💬 Privacidad de Chats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19850" y="22669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Solo participantes pueden leer mensajes privados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43650" y="264795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419850" y="27241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✅ Validación de Inputs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419850" y="29527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Sanitización para prevenir XSS e inyección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43650" y="333375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6419850" y="34099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🔒 HTTPS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419850" y="363855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Comunicación encriptada end-to-end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00050" y="4267200"/>
            <a:ext cx="3686175" cy="1676400"/>
          </a:xfrm>
          <a:custGeom>
            <a:avLst/>
            <a:gdLst/>
            <a:ahLst/>
            <a:cxnLst/>
            <a:rect l="l" t="t" r="r" b="b"/>
            <a:pathLst>
              <a:path w="3686175" h="1676400">
                <a:moveTo>
                  <a:pt x="0" y="0"/>
                </a:moveTo>
                <a:lnTo>
                  <a:pt x="3686175" y="0"/>
                </a:lnTo>
                <a:lnTo>
                  <a:pt x="3686175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400050" y="4267200"/>
            <a:ext cx="38100" cy="1676400"/>
          </a:xfrm>
          <a:custGeom>
            <a:avLst/>
            <a:gdLst/>
            <a:ahLst/>
            <a:cxnLst/>
            <a:rect l="l" t="t" r="r" b="b"/>
            <a:pathLst>
              <a:path w="38100" h="1676400">
                <a:moveTo>
                  <a:pt x="0" y="0"/>
                </a:moveTo>
                <a:lnTo>
                  <a:pt x="38100" y="0"/>
                </a:lnTo>
                <a:lnTo>
                  <a:pt x="38100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2" name="Shape 30"/>
          <p:cNvSpPr/>
          <p:nvPr/>
        </p:nvSpPr>
        <p:spPr>
          <a:xfrm>
            <a:off x="584597" y="446722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75009" y="83046"/>
                </a:moveTo>
                <a:cubicBezTo>
                  <a:pt x="97187" y="83046"/>
                  <a:pt x="115193" y="65040"/>
                  <a:pt x="115193" y="42863"/>
                </a:cubicBezTo>
                <a:cubicBezTo>
                  <a:pt x="115193" y="20685"/>
                  <a:pt x="97187" y="2679"/>
                  <a:pt x="75009" y="2679"/>
                </a:cubicBezTo>
                <a:cubicBezTo>
                  <a:pt x="52831" y="2679"/>
                  <a:pt x="34826" y="20685"/>
                  <a:pt x="34826" y="42863"/>
                </a:cubicBezTo>
                <a:cubicBezTo>
                  <a:pt x="34826" y="65040"/>
                  <a:pt x="52831" y="83046"/>
                  <a:pt x="75009" y="83046"/>
                </a:cubicBezTo>
                <a:close/>
                <a:moveTo>
                  <a:pt x="65064" y="101798"/>
                </a:moveTo>
                <a:cubicBezTo>
                  <a:pt x="32080" y="101798"/>
                  <a:pt x="5358" y="128521"/>
                  <a:pt x="5358" y="161505"/>
                </a:cubicBezTo>
                <a:cubicBezTo>
                  <a:pt x="5358" y="166996"/>
                  <a:pt x="9811" y="171450"/>
                  <a:pt x="15303" y="171450"/>
                </a:cubicBezTo>
                <a:lnTo>
                  <a:pt x="99521" y="171450"/>
                </a:lnTo>
                <a:cubicBezTo>
                  <a:pt x="87399" y="157185"/>
                  <a:pt x="80367" y="138801"/>
                  <a:pt x="80367" y="119345"/>
                </a:cubicBezTo>
                <a:lnTo>
                  <a:pt x="80367" y="108931"/>
                </a:lnTo>
                <a:cubicBezTo>
                  <a:pt x="80367" y="106487"/>
                  <a:pt x="80702" y="104076"/>
                  <a:pt x="81338" y="101798"/>
                </a:cubicBezTo>
                <a:lnTo>
                  <a:pt x="65064" y="101798"/>
                </a:lnTo>
                <a:close/>
                <a:moveTo>
                  <a:pt x="149115" y="163581"/>
                </a:moveTo>
                <a:lnTo>
                  <a:pt x="144661" y="165690"/>
                </a:lnTo>
                <a:lnTo>
                  <a:pt x="144661" y="102703"/>
                </a:lnTo>
                <a:lnTo>
                  <a:pt x="176808" y="113418"/>
                </a:lnTo>
                <a:lnTo>
                  <a:pt x="176808" y="119982"/>
                </a:lnTo>
                <a:cubicBezTo>
                  <a:pt x="176808" y="138667"/>
                  <a:pt x="166025" y="155644"/>
                  <a:pt x="149115" y="163614"/>
                </a:cubicBezTo>
                <a:close/>
                <a:moveTo>
                  <a:pt x="141279" y="86897"/>
                </a:moveTo>
                <a:lnTo>
                  <a:pt x="103774" y="99387"/>
                </a:lnTo>
                <a:cubicBezTo>
                  <a:pt x="99387" y="100861"/>
                  <a:pt x="96441" y="104946"/>
                  <a:pt x="96441" y="109567"/>
                </a:cubicBezTo>
                <a:lnTo>
                  <a:pt x="96441" y="119982"/>
                </a:lnTo>
                <a:cubicBezTo>
                  <a:pt x="96441" y="144895"/>
                  <a:pt x="110840" y="167566"/>
                  <a:pt x="133343" y="178147"/>
                </a:cubicBezTo>
                <a:lnTo>
                  <a:pt x="139538" y="181061"/>
                </a:lnTo>
                <a:cubicBezTo>
                  <a:pt x="141145" y="181797"/>
                  <a:pt x="142886" y="182199"/>
                  <a:pt x="144627" y="182199"/>
                </a:cubicBezTo>
                <a:cubicBezTo>
                  <a:pt x="146369" y="182199"/>
                  <a:pt x="148144" y="181797"/>
                  <a:pt x="149717" y="181061"/>
                </a:cubicBezTo>
                <a:lnTo>
                  <a:pt x="155912" y="178147"/>
                </a:lnTo>
                <a:cubicBezTo>
                  <a:pt x="178482" y="167532"/>
                  <a:pt x="192881" y="144862"/>
                  <a:pt x="192881" y="119948"/>
                </a:cubicBezTo>
                <a:lnTo>
                  <a:pt x="192881" y="109534"/>
                </a:lnTo>
                <a:cubicBezTo>
                  <a:pt x="192881" y="104913"/>
                  <a:pt x="189934" y="100827"/>
                  <a:pt x="185548" y="99354"/>
                </a:cubicBezTo>
                <a:lnTo>
                  <a:pt x="148043" y="86864"/>
                </a:lnTo>
                <a:cubicBezTo>
                  <a:pt x="145833" y="86127"/>
                  <a:pt x="143455" y="86127"/>
                  <a:pt x="141279" y="86864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3" name="Text 31"/>
          <p:cNvSpPr/>
          <p:nvPr/>
        </p:nvSpPr>
        <p:spPr>
          <a:xfrm>
            <a:off x="847725" y="4419600"/>
            <a:ext cx="3171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Control de Acceso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71500" y="4762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Rutas públicas vs privadas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71500" y="50292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Permisos por rol de usuario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71500" y="52959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Verificación de propiedad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71500" y="55626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Rate limiting en APIs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260800" y="4267200"/>
            <a:ext cx="3686175" cy="1676400"/>
          </a:xfrm>
          <a:custGeom>
            <a:avLst/>
            <a:gdLst/>
            <a:ahLst/>
            <a:cxnLst/>
            <a:rect l="l" t="t" r="r" b="b"/>
            <a:pathLst>
              <a:path w="3686175" h="1676400">
                <a:moveTo>
                  <a:pt x="0" y="0"/>
                </a:moveTo>
                <a:lnTo>
                  <a:pt x="3686175" y="0"/>
                </a:lnTo>
                <a:lnTo>
                  <a:pt x="3686175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4260800" y="4267200"/>
            <a:ext cx="38100" cy="1676400"/>
          </a:xfrm>
          <a:custGeom>
            <a:avLst/>
            <a:gdLst/>
            <a:ahLst/>
            <a:cxnLst/>
            <a:rect l="l" t="t" r="r" b="b"/>
            <a:pathLst>
              <a:path w="38100" h="1676400">
                <a:moveTo>
                  <a:pt x="0" y="0"/>
                </a:moveTo>
                <a:lnTo>
                  <a:pt x="38100" y="0"/>
                </a:lnTo>
                <a:lnTo>
                  <a:pt x="38100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0" name="Shape 38"/>
          <p:cNvSpPr/>
          <p:nvPr/>
        </p:nvSpPr>
        <p:spPr>
          <a:xfrm>
            <a:off x="4445347" y="446722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64294" y="32147"/>
                </a:moveTo>
                <a:cubicBezTo>
                  <a:pt x="64294" y="14399"/>
                  <a:pt x="78693" y="0"/>
                  <a:pt x="96441" y="0"/>
                </a:cubicBezTo>
                <a:cubicBezTo>
                  <a:pt x="114188" y="0"/>
                  <a:pt x="128588" y="14399"/>
                  <a:pt x="128588" y="32147"/>
                </a:cubicBezTo>
                <a:lnTo>
                  <a:pt x="128588" y="33352"/>
                </a:lnTo>
                <a:cubicBezTo>
                  <a:pt x="128588" y="38610"/>
                  <a:pt x="124335" y="42863"/>
                  <a:pt x="119077" y="42863"/>
                </a:cubicBezTo>
                <a:lnTo>
                  <a:pt x="73837" y="42863"/>
                </a:lnTo>
                <a:cubicBezTo>
                  <a:pt x="68580" y="42863"/>
                  <a:pt x="64327" y="38610"/>
                  <a:pt x="64327" y="33352"/>
                </a:cubicBezTo>
                <a:lnTo>
                  <a:pt x="64327" y="32147"/>
                </a:lnTo>
                <a:close/>
                <a:moveTo>
                  <a:pt x="180023" y="36433"/>
                </a:moveTo>
                <a:cubicBezTo>
                  <a:pt x="183572" y="41155"/>
                  <a:pt x="182601" y="47885"/>
                  <a:pt x="177879" y="51435"/>
                </a:cubicBezTo>
                <a:lnTo>
                  <a:pt x="145130" y="75980"/>
                </a:lnTo>
                <a:cubicBezTo>
                  <a:pt x="146905" y="78961"/>
                  <a:pt x="148244" y="82242"/>
                  <a:pt x="149081" y="85725"/>
                </a:cubicBezTo>
                <a:lnTo>
                  <a:pt x="182166" y="85725"/>
                </a:lnTo>
                <a:cubicBezTo>
                  <a:pt x="188093" y="85725"/>
                  <a:pt x="192881" y="90514"/>
                  <a:pt x="192881" y="96441"/>
                </a:cubicBezTo>
                <a:cubicBezTo>
                  <a:pt x="192881" y="102368"/>
                  <a:pt x="188093" y="107156"/>
                  <a:pt x="182166" y="107156"/>
                </a:cubicBezTo>
                <a:lnTo>
                  <a:pt x="150019" y="107156"/>
                </a:lnTo>
                <a:lnTo>
                  <a:pt x="150019" y="117872"/>
                </a:lnTo>
                <a:cubicBezTo>
                  <a:pt x="150019" y="118743"/>
                  <a:pt x="149985" y="119647"/>
                  <a:pt x="149952" y="120517"/>
                </a:cubicBezTo>
                <a:lnTo>
                  <a:pt x="177879" y="141446"/>
                </a:lnTo>
                <a:cubicBezTo>
                  <a:pt x="182601" y="144996"/>
                  <a:pt x="183572" y="151727"/>
                  <a:pt x="180023" y="156448"/>
                </a:cubicBezTo>
                <a:cubicBezTo>
                  <a:pt x="176473" y="161170"/>
                  <a:pt x="169742" y="162141"/>
                  <a:pt x="165021" y="158591"/>
                </a:cubicBezTo>
                <a:lnTo>
                  <a:pt x="143891" y="142752"/>
                </a:lnTo>
                <a:cubicBezTo>
                  <a:pt x="136122" y="157553"/>
                  <a:pt x="121622" y="168269"/>
                  <a:pt x="104477" y="170847"/>
                </a:cubicBezTo>
                <a:lnTo>
                  <a:pt x="104477" y="93762"/>
                </a:lnTo>
                <a:cubicBezTo>
                  <a:pt x="104477" y="89308"/>
                  <a:pt x="100894" y="85725"/>
                  <a:pt x="96441" y="85725"/>
                </a:cubicBezTo>
                <a:cubicBezTo>
                  <a:pt x="91987" y="85725"/>
                  <a:pt x="88404" y="89308"/>
                  <a:pt x="88404" y="93762"/>
                </a:cubicBezTo>
                <a:lnTo>
                  <a:pt x="88404" y="170847"/>
                </a:lnTo>
                <a:cubicBezTo>
                  <a:pt x="71259" y="168269"/>
                  <a:pt x="56759" y="157553"/>
                  <a:pt x="48990" y="142752"/>
                </a:cubicBezTo>
                <a:lnTo>
                  <a:pt x="27861" y="158591"/>
                </a:lnTo>
                <a:cubicBezTo>
                  <a:pt x="23139" y="162141"/>
                  <a:pt x="16408" y="161170"/>
                  <a:pt x="12859" y="156448"/>
                </a:cubicBezTo>
                <a:cubicBezTo>
                  <a:pt x="9309" y="151727"/>
                  <a:pt x="10280" y="144996"/>
                  <a:pt x="15002" y="141446"/>
                </a:cubicBezTo>
                <a:lnTo>
                  <a:pt x="42929" y="120517"/>
                </a:lnTo>
                <a:cubicBezTo>
                  <a:pt x="42896" y="119647"/>
                  <a:pt x="42863" y="118776"/>
                  <a:pt x="42863" y="117872"/>
                </a:cubicBezTo>
                <a:lnTo>
                  <a:pt x="42863" y="107156"/>
                </a:lnTo>
                <a:lnTo>
                  <a:pt x="10716" y="107156"/>
                </a:lnTo>
                <a:cubicBezTo>
                  <a:pt x="4789" y="107156"/>
                  <a:pt x="0" y="102368"/>
                  <a:pt x="0" y="96441"/>
                </a:cubicBezTo>
                <a:cubicBezTo>
                  <a:pt x="0" y="90514"/>
                  <a:pt x="4789" y="85725"/>
                  <a:pt x="10716" y="85725"/>
                </a:cubicBezTo>
                <a:lnTo>
                  <a:pt x="43800" y="85725"/>
                </a:lnTo>
                <a:cubicBezTo>
                  <a:pt x="44637" y="82242"/>
                  <a:pt x="45977" y="78961"/>
                  <a:pt x="47752" y="75980"/>
                </a:cubicBezTo>
                <a:lnTo>
                  <a:pt x="15002" y="51435"/>
                </a:lnTo>
                <a:cubicBezTo>
                  <a:pt x="10280" y="47885"/>
                  <a:pt x="9309" y="41155"/>
                  <a:pt x="12859" y="36433"/>
                </a:cubicBezTo>
                <a:cubicBezTo>
                  <a:pt x="16408" y="31712"/>
                  <a:pt x="23139" y="30740"/>
                  <a:pt x="27861" y="34290"/>
                </a:cubicBezTo>
                <a:lnTo>
                  <a:pt x="64294" y="61615"/>
                </a:lnTo>
                <a:cubicBezTo>
                  <a:pt x="68413" y="59907"/>
                  <a:pt x="72933" y="58936"/>
                  <a:pt x="77688" y="58936"/>
                </a:cubicBezTo>
                <a:lnTo>
                  <a:pt x="115193" y="58936"/>
                </a:lnTo>
                <a:cubicBezTo>
                  <a:pt x="119948" y="58936"/>
                  <a:pt x="124469" y="59874"/>
                  <a:pt x="128588" y="61615"/>
                </a:cubicBezTo>
                <a:lnTo>
                  <a:pt x="165021" y="34290"/>
                </a:lnTo>
                <a:cubicBezTo>
                  <a:pt x="169742" y="30740"/>
                  <a:pt x="176473" y="31712"/>
                  <a:pt x="180023" y="36433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1" name="Text 39"/>
          <p:cNvSpPr/>
          <p:nvPr/>
        </p:nvSpPr>
        <p:spPr>
          <a:xfrm>
            <a:off x="4708475" y="4419600"/>
            <a:ext cx="3171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Prevención de Ataques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432250" y="4762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XSS (Cross-Site Scripting)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4432250" y="50292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CSRF (Cross-Site Request)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432250" y="52959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SQL Injection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432250" y="55626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DoS (Denial of Service)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121551" y="4267200"/>
            <a:ext cx="3686175" cy="1676400"/>
          </a:xfrm>
          <a:custGeom>
            <a:avLst/>
            <a:gdLst/>
            <a:ahLst/>
            <a:cxnLst/>
            <a:rect l="l" t="t" r="r" b="b"/>
            <a:pathLst>
              <a:path w="3686175" h="1676400">
                <a:moveTo>
                  <a:pt x="0" y="0"/>
                </a:moveTo>
                <a:lnTo>
                  <a:pt x="3686175" y="0"/>
                </a:lnTo>
                <a:lnTo>
                  <a:pt x="3686175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8121551" y="4267200"/>
            <a:ext cx="38100" cy="1676400"/>
          </a:xfrm>
          <a:custGeom>
            <a:avLst/>
            <a:gdLst/>
            <a:ahLst/>
            <a:cxnLst/>
            <a:rect l="l" t="t" r="r" b="b"/>
            <a:pathLst>
              <a:path w="38100" h="1676400">
                <a:moveTo>
                  <a:pt x="0" y="0"/>
                </a:moveTo>
                <a:lnTo>
                  <a:pt x="38100" y="0"/>
                </a:lnTo>
                <a:lnTo>
                  <a:pt x="38100" y="1676400"/>
                </a:lnTo>
                <a:lnTo>
                  <a:pt x="0" y="16764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8" name="Shape 46"/>
          <p:cNvSpPr/>
          <p:nvPr/>
        </p:nvSpPr>
        <p:spPr>
          <a:xfrm>
            <a:off x="8338245" y="446722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104276" y="10716"/>
                </a:moveTo>
                <a:lnTo>
                  <a:pt x="107156" y="10716"/>
                </a:lnTo>
                <a:cubicBezTo>
                  <a:pt x="118977" y="10716"/>
                  <a:pt x="128588" y="20326"/>
                  <a:pt x="128588" y="32147"/>
                </a:cubicBezTo>
                <a:lnTo>
                  <a:pt x="128588" y="150019"/>
                </a:lnTo>
                <a:cubicBezTo>
                  <a:pt x="128588" y="161839"/>
                  <a:pt x="118977" y="171450"/>
                  <a:pt x="107156" y="171450"/>
                </a:cubicBezTo>
                <a:lnTo>
                  <a:pt x="21431" y="171450"/>
                </a:lnTo>
                <a:cubicBezTo>
                  <a:pt x="9611" y="171450"/>
                  <a:pt x="0" y="161839"/>
                  <a:pt x="0" y="150019"/>
                </a:cubicBezTo>
                <a:lnTo>
                  <a:pt x="0" y="32147"/>
                </a:lnTo>
                <a:cubicBezTo>
                  <a:pt x="0" y="20326"/>
                  <a:pt x="9611" y="10716"/>
                  <a:pt x="21431" y="10716"/>
                </a:cubicBezTo>
                <a:lnTo>
                  <a:pt x="24311" y="10716"/>
                </a:lnTo>
                <a:cubicBezTo>
                  <a:pt x="27995" y="4320"/>
                  <a:pt x="34926" y="0"/>
                  <a:pt x="42863" y="0"/>
                </a:cubicBezTo>
                <a:lnTo>
                  <a:pt x="85725" y="0"/>
                </a:lnTo>
                <a:cubicBezTo>
                  <a:pt x="93661" y="0"/>
                  <a:pt x="100593" y="4320"/>
                  <a:pt x="104276" y="10716"/>
                </a:cubicBezTo>
                <a:close/>
                <a:moveTo>
                  <a:pt x="83046" y="37505"/>
                </a:moveTo>
                <a:cubicBezTo>
                  <a:pt x="87500" y="37505"/>
                  <a:pt x="91083" y="33922"/>
                  <a:pt x="91083" y="29468"/>
                </a:cubicBezTo>
                <a:cubicBezTo>
                  <a:pt x="91083" y="25014"/>
                  <a:pt x="87500" y="21431"/>
                  <a:pt x="83046" y="21431"/>
                </a:cubicBezTo>
                <a:lnTo>
                  <a:pt x="45541" y="21431"/>
                </a:lnTo>
                <a:cubicBezTo>
                  <a:pt x="41088" y="21431"/>
                  <a:pt x="37505" y="25014"/>
                  <a:pt x="37505" y="29468"/>
                </a:cubicBezTo>
                <a:cubicBezTo>
                  <a:pt x="37505" y="33922"/>
                  <a:pt x="41088" y="37505"/>
                  <a:pt x="45541" y="37505"/>
                </a:cubicBezTo>
                <a:lnTo>
                  <a:pt x="83046" y="37505"/>
                </a:lnTo>
                <a:close/>
                <a:moveTo>
                  <a:pt x="92556" y="87299"/>
                </a:moveTo>
                <a:cubicBezTo>
                  <a:pt x="94900" y="83548"/>
                  <a:pt x="93762" y="78592"/>
                  <a:pt x="90011" y="76215"/>
                </a:cubicBezTo>
                <a:cubicBezTo>
                  <a:pt x="86261" y="73837"/>
                  <a:pt x="81305" y="75009"/>
                  <a:pt x="78927" y="78760"/>
                </a:cubicBezTo>
                <a:lnTo>
                  <a:pt x="58367" y="111677"/>
                </a:lnTo>
                <a:lnTo>
                  <a:pt x="49325" y="99622"/>
                </a:lnTo>
                <a:cubicBezTo>
                  <a:pt x="46646" y="96072"/>
                  <a:pt x="41624" y="95336"/>
                  <a:pt x="38074" y="98014"/>
                </a:cubicBezTo>
                <a:cubicBezTo>
                  <a:pt x="34524" y="100693"/>
                  <a:pt x="33788" y="105716"/>
                  <a:pt x="36467" y="109266"/>
                </a:cubicBezTo>
                <a:lnTo>
                  <a:pt x="52540" y="130697"/>
                </a:lnTo>
                <a:cubicBezTo>
                  <a:pt x="54114" y="132807"/>
                  <a:pt x="56659" y="134012"/>
                  <a:pt x="59304" y="133912"/>
                </a:cubicBezTo>
                <a:cubicBezTo>
                  <a:pt x="61950" y="133811"/>
                  <a:pt x="64361" y="132405"/>
                  <a:pt x="65767" y="130128"/>
                </a:cubicBezTo>
                <a:lnTo>
                  <a:pt x="92556" y="87265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9" name="Text 47"/>
          <p:cNvSpPr/>
          <p:nvPr/>
        </p:nvSpPr>
        <p:spPr>
          <a:xfrm>
            <a:off x="8569226" y="4419600"/>
            <a:ext cx="3171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Cumplimiento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293001" y="47625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GDPR (protección de datos)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293001" y="50292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Política de privacidad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293001" y="52959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Términos de servicio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293001" y="55626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Derecho al olvido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400050" y="6096000"/>
            <a:ext cx="11410950" cy="457200"/>
          </a:xfrm>
          <a:custGeom>
            <a:avLst/>
            <a:gdLst/>
            <a:ahLst/>
            <a:cxnLst/>
            <a:rect l="l" t="t" r="r" b="b"/>
            <a:pathLst>
              <a:path w="11410950" h="457200">
                <a:moveTo>
                  <a:pt x="0" y="0"/>
                </a:moveTo>
                <a:lnTo>
                  <a:pt x="11410950" y="0"/>
                </a:lnTo>
                <a:lnTo>
                  <a:pt x="1141095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55" name="Shape 53"/>
          <p:cNvSpPr/>
          <p:nvPr/>
        </p:nvSpPr>
        <p:spPr>
          <a:xfrm>
            <a:off x="400050" y="6096000"/>
            <a:ext cx="38100" cy="457200"/>
          </a:xfrm>
          <a:custGeom>
            <a:avLst/>
            <a:gdLst/>
            <a:ahLst/>
            <a:cxnLst/>
            <a:rect l="l" t="t" r="r" b="b"/>
            <a:pathLst>
              <a:path w="38100" h="457200">
                <a:moveTo>
                  <a:pt x="0" y="0"/>
                </a:moveTo>
                <a:lnTo>
                  <a:pt x="38100" y="0"/>
                </a:lnTo>
                <a:lnTo>
                  <a:pt x="381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6" name="Shape 54"/>
          <p:cNvSpPr/>
          <p:nvPr/>
        </p:nvSpPr>
        <p:spPr>
          <a:xfrm>
            <a:off x="552450" y="6248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7" name="Text 55"/>
          <p:cNvSpPr/>
          <p:nvPr/>
        </p:nvSpPr>
        <p:spPr>
          <a:xfrm>
            <a:off x="781050" y="6210300"/>
            <a:ext cx="10991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Principio: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"Security by Design" - La seguridad se integra desde el inicio, no como afterthought.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Índice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Contenido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0050" y="14097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" name="Shape 3"/>
          <p:cNvSpPr/>
          <p:nvPr/>
        </p:nvSpPr>
        <p:spPr>
          <a:xfrm>
            <a:off x="571500" y="1562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Text 4"/>
          <p:cNvSpPr/>
          <p:nvPr/>
        </p:nvSpPr>
        <p:spPr>
          <a:xfrm>
            <a:off x="523875" y="15621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181100" y="1562100"/>
            <a:ext cx="2647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Introducción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81100" y="1866900"/>
            <a:ext cx="2628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Visión general y objetivos del proyecto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267450" y="14097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0" name="Shape 8"/>
          <p:cNvSpPr/>
          <p:nvPr/>
        </p:nvSpPr>
        <p:spPr>
          <a:xfrm>
            <a:off x="6438900" y="1562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1" name="Text 9"/>
          <p:cNvSpPr/>
          <p:nvPr/>
        </p:nvSpPr>
        <p:spPr>
          <a:xfrm>
            <a:off x="6391275" y="15621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048500" y="1562100"/>
            <a:ext cx="2543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Análisis y Arquitectura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48500" y="1866900"/>
            <a:ext cx="2524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Fuentes de datos y estructura técnica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00050" y="28956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5" name="Shape 13"/>
          <p:cNvSpPr/>
          <p:nvPr/>
        </p:nvSpPr>
        <p:spPr>
          <a:xfrm>
            <a:off x="571500" y="3048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6" name="Text 14"/>
          <p:cNvSpPr/>
          <p:nvPr/>
        </p:nvSpPr>
        <p:spPr>
          <a:xfrm>
            <a:off x="523875" y="30480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81100" y="3048000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Funcionalidades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81100" y="3352800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Bloque informativo y social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67450" y="28956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20" name="Shape 18"/>
          <p:cNvSpPr/>
          <p:nvPr/>
        </p:nvSpPr>
        <p:spPr>
          <a:xfrm>
            <a:off x="6438900" y="3048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21" name="Text 19"/>
          <p:cNvSpPr/>
          <p:nvPr/>
        </p:nvSpPr>
        <p:spPr>
          <a:xfrm>
            <a:off x="6391275" y="30480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048500" y="3048000"/>
            <a:ext cx="2895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Stack Tecnológico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048500" y="3352800"/>
            <a:ext cx="2876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Arquitectura, modelo de datos y seguridad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00050" y="43815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5" name="Shape 23"/>
          <p:cNvSpPr/>
          <p:nvPr/>
        </p:nvSpPr>
        <p:spPr>
          <a:xfrm>
            <a:off x="571500" y="4533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6" name="Text 24"/>
          <p:cNvSpPr/>
          <p:nvPr/>
        </p:nvSpPr>
        <p:spPr>
          <a:xfrm>
            <a:off x="523875" y="45339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181100" y="4533900"/>
            <a:ext cx="2676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Planificación de Sprints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81100" y="4838700"/>
            <a:ext cx="2657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Metodología ágil y gestión del proyecto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67450" y="43815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0" y="13335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0" name="Shape 28"/>
          <p:cNvSpPr/>
          <p:nvPr/>
        </p:nvSpPr>
        <p:spPr>
          <a:xfrm>
            <a:off x="6438900" y="4533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1" name="Text 29"/>
          <p:cNvSpPr/>
          <p:nvPr/>
        </p:nvSpPr>
        <p:spPr>
          <a:xfrm>
            <a:off x="6391275" y="4533900"/>
            <a:ext cx="5524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06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048500" y="4533900"/>
            <a:ext cx="1743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Conclusión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48500" y="4838700"/>
            <a:ext cx="1724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Logros y próximos pasos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00050" y="5943600"/>
            <a:ext cx="11410950" cy="533400"/>
          </a:xfrm>
          <a:custGeom>
            <a:avLst/>
            <a:gdLst/>
            <a:ahLst/>
            <a:cxnLst/>
            <a:rect l="l" t="t" r="r" b="b"/>
            <a:pathLst>
              <a:path w="11410950" h="533400">
                <a:moveTo>
                  <a:pt x="0" y="0"/>
                </a:moveTo>
                <a:lnTo>
                  <a:pt x="11410950" y="0"/>
                </a:lnTo>
                <a:lnTo>
                  <a:pt x="1141095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400050" y="594360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6" name="Shape 34"/>
          <p:cNvSpPr/>
          <p:nvPr/>
        </p:nvSpPr>
        <p:spPr>
          <a:xfrm>
            <a:off x="590550" y="6134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7" name="Text 35"/>
          <p:cNvSpPr/>
          <p:nvPr/>
        </p:nvSpPr>
        <p:spPr>
          <a:xfrm>
            <a:off x="819150" y="6096000"/>
            <a:ext cx="1091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Nota: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Este documento detalla el desarrollo completo de una plataforma web que integra datos técnicos de SpaceX con funcionalidades sociales en tiempo real.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1608" y="351608"/>
            <a:ext cx="11550316" cy="1758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9" b="1" spc="97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 · Stack Tecnológico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1608" y="597733"/>
            <a:ext cx="11647008" cy="3516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92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Pruebas y Control de Calidad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9188" y="1125145"/>
            <a:ext cx="5652095" cy="2285451"/>
          </a:xfrm>
          <a:custGeom>
            <a:avLst/>
            <a:gdLst/>
            <a:ahLst/>
            <a:cxnLst/>
            <a:rect l="l" t="t" r="r" b="b"/>
            <a:pathLst>
              <a:path w="5652095" h="2285451">
                <a:moveTo>
                  <a:pt x="0" y="0"/>
                </a:moveTo>
                <a:lnTo>
                  <a:pt x="5652095" y="0"/>
                </a:lnTo>
                <a:lnTo>
                  <a:pt x="5652095" y="2285451"/>
                </a:lnTo>
                <a:lnTo>
                  <a:pt x="0" y="2285451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369188" y="1125145"/>
            <a:ext cx="35161" cy="2285451"/>
          </a:xfrm>
          <a:custGeom>
            <a:avLst/>
            <a:gdLst/>
            <a:ahLst/>
            <a:cxnLst/>
            <a:rect l="l" t="t" r="r" b="b"/>
            <a:pathLst>
              <a:path w="35161" h="2285451">
                <a:moveTo>
                  <a:pt x="0" y="0"/>
                </a:moveTo>
                <a:lnTo>
                  <a:pt x="35161" y="0"/>
                </a:lnTo>
                <a:lnTo>
                  <a:pt x="35161" y="2285451"/>
                </a:lnTo>
                <a:lnTo>
                  <a:pt x="0" y="2285451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Shape 4"/>
          <p:cNvSpPr/>
          <p:nvPr/>
        </p:nvSpPr>
        <p:spPr>
          <a:xfrm>
            <a:off x="553782" y="1283368"/>
            <a:ext cx="210965" cy="210965"/>
          </a:xfrm>
          <a:custGeom>
            <a:avLst/>
            <a:gdLst/>
            <a:ahLst/>
            <a:cxnLst/>
            <a:rect l="l" t="t" r="r" b="b"/>
            <a:pathLst>
              <a:path w="210965" h="210965">
                <a:moveTo>
                  <a:pt x="141165" y="3873"/>
                </a:moveTo>
                <a:cubicBezTo>
                  <a:pt x="136015" y="-1277"/>
                  <a:pt x="127650" y="-1277"/>
                  <a:pt x="122500" y="3873"/>
                </a:cubicBezTo>
                <a:cubicBezTo>
                  <a:pt x="117349" y="9024"/>
                  <a:pt x="117349" y="17388"/>
                  <a:pt x="122500" y="22539"/>
                </a:cubicBezTo>
                <a:lnTo>
                  <a:pt x="126373" y="26371"/>
                </a:lnTo>
                <a:lnTo>
                  <a:pt x="11578" y="141165"/>
                </a:lnTo>
                <a:cubicBezTo>
                  <a:pt x="4162" y="148582"/>
                  <a:pt x="0" y="158636"/>
                  <a:pt x="0" y="169143"/>
                </a:cubicBezTo>
                <a:lnTo>
                  <a:pt x="0" y="171409"/>
                </a:lnTo>
                <a:cubicBezTo>
                  <a:pt x="0" y="193247"/>
                  <a:pt x="17718" y="210965"/>
                  <a:pt x="39556" y="210965"/>
                </a:cubicBezTo>
                <a:lnTo>
                  <a:pt x="41822" y="210965"/>
                </a:lnTo>
                <a:cubicBezTo>
                  <a:pt x="52329" y="210965"/>
                  <a:pt x="62383" y="206803"/>
                  <a:pt x="69800" y="199386"/>
                </a:cubicBezTo>
                <a:lnTo>
                  <a:pt x="184594" y="84592"/>
                </a:lnTo>
                <a:lnTo>
                  <a:pt x="188467" y="88465"/>
                </a:lnTo>
                <a:cubicBezTo>
                  <a:pt x="193618" y="93616"/>
                  <a:pt x="201982" y="93616"/>
                  <a:pt x="207133" y="88465"/>
                </a:cubicBezTo>
                <a:cubicBezTo>
                  <a:pt x="212283" y="83315"/>
                  <a:pt x="212283" y="74950"/>
                  <a:pt x="207133" y="69800"/>
                </a:cubicBezTo>
                <a:lnTo>
                  <a:pt x="141206" y="3873"/>
                </a:lnTo>
                <a:close/>
                <a:moveTo>
                  <a:pt x="84592" y="105482"/>
                </a:moveTo>
                <a:lnTo>
                  <a:pt x="145038" y="45036"/>
                </a:lnTo>
                <a:lnTo>
                  <a:pt x="165929" y="65926"/>
                </a:lnTo>
                <a:lnTo>
                  <a:pt x="126373" y="105482"/>
                </a:lnTo>
                <a:lnTo>
                  <a:pt x="84551" y="105482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7" name="Text 5"/>
          <p:cNvSpPr/>
          <p:nvPr/>
        </p:nvSpPr>
        <p:spPr>
          <a:xfrm>
            <a:off x="896600" y="1265788"/>
            <a:ext cx="1450382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4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Pruebas Unitarias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27412" y="1617396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Pruebas de funciones individuales, especialmente de la API: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27412" y="1898682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Registro de usuarios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27412" y="2144807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Sistema de amistades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27412" y="2390933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CRUD de posts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27412" y="2637058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Validación de datos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27412" y="2918345"/>
            <a:ext cx="5353229" cy="351608"/>
          </a:xfrm>
          <a:custGeom>
            <a:avLst/>
            <a:gdLst/>
            <a:ahLst/>
            <a:cxnLst/>
            <a:rect l="l" t="t" r="r" b="b"/>
            <a:pathLst>
              <a:path w="5353229" h="351608">
                <a:moveTo>
                  <a:pt x="0" y="0"/>
                </a:moveTo>
                <a:lnTo>
                  <a:pt x="5353229" y="0"/>
                </a:lnTo>
                <a:lnTo>
                  <a:pt x="5353229" y="351608"/>
                </a:lnTo>
                <a:lnTo>
                  <a:pt x="0" y="351608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606523" y="3023827"/>
            <a:ext cx="158224" cy="140643"/>
          </a:xfrm>
          <a:custGeom>
            <a:avLst/>
            <a:gdLst/>
            <a:ahLst/>
            <a:cxnLst/>
            <a:rect l="l" t="t" r="r" b="b"/>
            <a:pathLst>
              <a:path w="158224" h="140643">
                <a:moveTo>
                  <a:pt x="61559" y="26673"/>
                </a:moveTo>
                <a:lnTo>
                  <a:pt x="61559" y="40298"/>
                </a:lnTo>
                <a:lnTo>
                  <a:pt x="61696" y="40435"/>
                </a:lnTo>
                <a:cubicBezTo>
                  <a:pt x="63482" y="17800"/>
                  <a:pt x="82408" y="0"/>
                  <a:pt x="105510" y="0"/>
                </a:cubicBezTo>
                <a:cubicBezTo>
                  <a:pt x="111031" y="0"/>
                  <a:pt x="116333" y="1016"/>
                  <a:pt x="121195" y="2884"/>
                </a:cubicBezTo>
                <a:cubicBezTo>
                  <a:pt x="123942" y="3928"/>
                  <a:pt x="124436" y="7417"/>
                  <a:pt x="122376" y="9504"/>
                </a:cubicBezTo>
                <a:lnTo>
                  <a:pt x="98011" y="33870"/>
                </a:lnTo>
                <a:cubicBezTo>
                  <a:pt x="97187" y="34694"/>
                  <a:pt x="96720" y="35820"/>
                  <a:pt x="96720" y="36974"/>
                </a:cubicBezTo>
                <a:lnTo>
                  <a:pt x="96720" y="48346"/>
                </a:lnTo>
                <a:cubicBezTo>
                  <a:pt x="96720" y="50763"/>
                  <a:pt x="98697" y="52741"/>
                  <a:pt x="101115" y="52741"/>
                </a:cubicBezTo>
                <a:lnTo>
                  <a:pt x="112487" y="52741"/>
                </a:lnTo>
                <a:cubicBezTo>
                  <a:pt x="113641" y="52741"/>
                  <a:pt x="114767" y="52274"/>
                  <a:pt x="115591" y="51450"/>
                </a:cubicBezTo>
                <a:lnTo>
                  <a:pt x="139956" y="27085"/>
                </a:lnTo>
                <a:cubicBezTo>
                  <a:pt x="142044" y="24997"/>
                  <a:pt x="145533" y="25519"/>
                  <a:pt x="146576" y="28266"/>
                </a:cubicBezTo>
                <a:cubicBezTo>
                  <a:pt x="148444" y="33128"/>
                  <a:pt x="149461" y="38430"/>
                  <a:pt x="149461" y="43951"/>
                </a:cubicBezTo>
                <a:cubicBezTo>
                  <a:pt x="149461" y="60597"/>
                  <a:pt x="140204" y="75101"/>
                  <a:pt x="126524" y="82545"/>
                </a:cubicBezTo>
                <a:lnTo>
                  <a:pt x="148911" y="104933"/>
                </a:lnTo>
                <a:cubicBezTo>
                  <a:pt x="154048" y="110070"/>
                  <a:pt x="154048" y="118420"/>
                  <a:pt x="148911" y="123585"/>
                </a:cubicBezTo>
                <a:lnTo>
                  <a:pt x="132402" y="140094"/>
                </a:lnTo>
                <a:cubicBezTo>
                  <a:pt x="127266" y="145230"/>
                  <a:pt x="118915" y="145230"/>
                  <a:pt x="113751" y="140094"/>
                </a:cubicBezTo>
                <a:lnTo>
                  <a:pt x="79139" y="105482"/>
                </a:lnTo>
                <a:cubicBezTo>
                  <a:pt x="71613" y="97956"/>
                  <a:pt x="69910" y="86831"/>
                  <a:pt x="74057" y="77656"/>
                </a:cubicBezTo>
                <a:lnTo>
                  <a:pt x="49143" y="52741"/>
                </a:lnTo>
                <a:lnTo>
                  <a:pt x="35518" y="52741"/>
                </a:lnTo>
                <a:cubicBezTo>
                  <a:pt x="32579" y="52741"/>
                  <a:pt x="29832" y="51285"/>
                  <a:pt x="28211" y="48841"/>
                </a:cubicBezTo>
                <a:lnTo>
                  <a:pt x="6428" y="16179"/>
                </a:lnTo>
                <a:cubicBezTo>
                  <a:pt x="5274" y="14449"/>
                  <a:pt x="5494" y="12114"/>
                  <a:pt x="6977" y="10631"/>
                </a:cubicBezTo>
                <a:lnTo>
                  <a:pt x="19448" y="-1840"/>
                </a:lnTo>
                <a:cubicBezTo>
                  <a:pt x="20932" y="-3324"/>
                  <a:pt x="23239" y="-3544"/>
                  <a:pt x="24997" y="-2390"/>
                </a:cubicBezTo>
                <a:lnTo>
                  <a:pt x="57658" y="19366"/>
                </a:lnTo>
                <a:cubicBezTo>
                  <a:pt x="60103" y="20987"/>
                  <a:pt x="61559" y="23734"/>
                  <a:pt x="61559" y="26673"/>
                </a:cubicBezTo>
                <a:close/>
                <a:moveTo>
                  <a:pt x="59224" y="81474"/>
                </a:moveTo>
                <a:cubicBezTo>
                  <a:pt x="57493" y="91638"/>
                  <a:pt x="59883" y="102378"/>
                  <a:pt x="66476" y="110976"/>
                </a:cubicBezTo>
                <a:lnTo>
                  <a:pt x="40380" y="137045"/>
                </a:lnTo>
                <a:cubicBezTo>
                  <a:pt x="32661" y="144764"/>
                  <a:pt x="20135" y="144764"/>
                  <a:pt x="12416" y="137045"/>
                </a:cubicBezTo>
                <a:cubicBezTo>
                  <a:pt x="4697" y="129326"/>
                  <a:pt x="4697" y="116800"/>
                  <a:pt x="12416" y="109081"/>
                </a:cubicBezTo>
                <a:lnTo>
                  <a:pt x="49610" y="71887"/>
                </a:lnTo>
                <a:lnTo>
                  <a:pt x="59224" y="81502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5" name="Text 13"/>
          <p:cNvSpPr/>
          <p:nvPr/>
        </p:nvSpPr>
        <p:spPr>
          <a:xfrm>
            <a:off x="797873" y="2988666"/>
            <a:ext cx="5082767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Herramienta:</a:t>
            </a:r>
            <a:pPr>
              <a:lnSpc>
                <a:spcPct val="130000"/>
              </a:lnSpc>
            </a:pPr>
            <a:r>
              <a:rPr lang="en-US" sz="11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Jest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82391" y="1125145"/>
            <a:ext cx="5652095" cy="2285451"/>
          </a:xfrm>
          <a:custGeom>
            <a:avLst/>
            <a:gdLst/>
            <a:ahLst/>
            <a:cxnLst/>
            <a:rect l="l" t="t" r="r" b="b"/>
            <a:pathLst>
              <a:path w="5652095" h="2285451">
                <a:moveTo>
                  <a:pt x="0" y="0"/>
                </a:moveTo>
                <a:lnTo>
                  <a:pt x="5652095" y="0"/>
                </a:lnTo>
                <a:lnTo>
                  <a:pt x="5652095" y="2285451"/>
                </a:lnTo>
                <a:lnTo>
                  <a:pt x="0" y="2285451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6182391" y="1125145"/>
            <a:ext cx="35161" cy="2285451"/>
          </a:xfrm>
          <a:custGeom>
            <a:avLst/>
            <a:gdLst/>
            <a:ahLst/>
            <a:cxnLst/>
            <a:rect l="l" t="t" r="r" b="b"/>
            <a:pathLst>
              <a:path w="35161" h="2285451">
                <a:moveTo>
                  <a:pt x="0" y="0"/>
                </a:moveTo>
                <a:lnTo>
                  <a:pt x="35161" y="0"/>
                </a:lnTo>
                <a:lnTo>
                  <a:pt x="35161" y="2285451"/>
                </a:lnTo>
                <a:lnTo>
                  <a:pt x="0" y="2285451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8" name="Shape 16"/>
          <p:cNvSpPr/>
          <p:nvPr/>
        </p:nvSpPr>
        <p:spPr>
          <a:xfrm>
            <a:off x="6366985" y="1283368"/>
            <a:ext cx="210965" cy="210965"/>
          </a:xfrm>
          <a:custGeom>
            <a:avLst/>
            <a:gdLst/>
            <a:ahLst/>
            <a:cxnLst/>
            <a:rect l="l" t="t" r="r" b="b"/>
            <a:pathLst>
              <a:path w="210965" h="210965">
                <a:moveTo>
                  <a:pt x="92297" y="0"/>
                </a:moveTo>
                <a:cubicBezTo>
                  <a:pt x="106842" y="0"/>
                  <a:pt x="118668" y="8859"/>
                  <a:pt x="118668" y="19778"/>
                </a:cubicBezTo>
                <a:cubicBezTo>
                  <a:pt x="118668" y="24063"/>
                  <a:pt x="116855" y="28019"/>
                  <a:pt x="113723" y="31274"/>
                </a:cubicBezTo>
                <a:cubicBezTo>
                  <a:pt x="111004" y="34117"/>
                  <a:pt x="108779" y="37578"/>
                  <a:pt x="108779" y="41534"/>
                </a:cubicBezTo>
                <a:cubicBezTo>
                  <a:pt x="108779" y="47714"/>
                  <a:pt x="113806" y="52741"/>
                  <a:pt x="119986" y="52741"/>
                </a:cubicBezTo>
                <a:lnTo>
                  <a:pt x="138446" y="52741"/>
                </a:lnTo>
                <a:cubicBezTo>
                  <a:pt x="149365" y="52741"/>
                  <a:pt x="158224" y="61600"/>
                  <a:pt x="158224" y="72519"/>
                </a:cubicBezTo>
                <a:lnTo>
                  <a:pt x="158224" y="90979"/>
                </a:lnTo>
                <a:cubicBezTo>
                  <a:pt x="158224" y="97159"/>
                  <a:pt x="163250" y="102186"/>
                  <a:pt x="169431" y="102186"/>
                </a:cubicBezTo>
                <a:cubicBezTo>
                  <a:pt x="173345" y="102186"/>
                  <a:pt x="176848" y="99961"/>
                  <a:pt x="179691" y="97242"/>
                </a:cubicBezTo>
                <a:cubicBezTo>
                  <a:pt x="182946" y="94151"/>
                  <a:pt x="186902" y="92297"/>
                  <a:pt x="191187" y="92297"/>
                </a:cubicBezTo>
                <a:cubicBezTo>
                  <a:pt x="202106" y="92297"/>
                  <a:pt x="210965" y="104123"/>
                  <a:pt x="210965" y="118668"/>
                </a:cubicBezTo>
                <a:cubicBezTo>
                  <a:pt x="210965" y="133213"/>
                  <a:pt x="202106" y="145038"/>
                  <a:pt x="191187" y="145038"/>
                </a:cubicBezTo>
                <a:cubicBezTo>
                  <a:pt x="186902" y="145038"/>
                  <a:pt x="182905" y="143225"/>
                  <a:pt x="179691" y="140094"/>
                </a:cubicBezTo>
                <a:cubicBezTo>
                  <a:pt x="176848" y="137374"/>
                  <a:pt x="173387" y="135149"/>
                  <a:pt x="169431" y="135149"/>
                </a:cubicBezTo>
                <a:cubicBezTo>
                  <a:pt x="163250" y="135149"/>
                  <a:pt x="158224" y="140176"/>
                  <a:pt x="158224" y="146357"/>
                </a:cubicBezTo>
                <a:lnTo>
                  <a:pt x="158224" y="191187"/>
                </a:lnTo>
                <a:cubicBezTo>
                  <a:pt x="158224" y="202106"/>
                  <a:pt x="149365" y="210965"/>
                  <a:pt x="138446" y="210965"/>
                </a:cubicBezTo>
                <a:lnTo>
                  <a:pt x="115042" y="210965"/>
                </a:lnTo>
                <a:cubicBezTo>
                  <a:pt x="109768" y="210965"/>
                  <a:pt x="105482" y="206679"/>
                  <a:pt x="105482" y="201405"/>
                </a:cubicBezTo>
                <a:cubicBezTo>
                  <a:pt x="105482" y="197615"/>
                  <a:pt x="107872" y="194277"/>
                  <a:pt x="110921" y="192011"/>
                </a:cubicBezTo>
                <a:cubicBezTo>
                  <a:pt x="115701" y="188426"/>
                  <a:pt x="118668" y="183482"/>
                  <a:pt x="118668" y="178001"/>
                </a:cubicBezTo>
                <a:cubicBezTo>
                  <a:pt x="118668" y="167082"/>
                  <a:pt x="106842" y="158224"/>
                  <a:pt x="92297" y="158224"/>
                </a:cubicBezTo>
                <a:cubicBezTo>
                  <a:pt x="77752" y="158224"/>
                  <a:pt x="65926" y="167082"/>
                  <a:pt x="65926" y="178001"/>
                </a:cubicBezTo>
                <a:cubicBezTo>
                  <a:pt x="65926" y="183482"/>
                  <a:pt x="68893" y="188426"/>
                  <a:pt x="73673" y="192011"/>
                </a:cubicBezTo>
                <a:cubicBezTo>
                  <a:pt x="76722" y="194277"/>
                  <a:pt x="79112" y="197573"/>
                  <a:pt x="79112" y="201405"/>
                </a:cubicBezTo>
                <a:cubicBezTo>
                  <a:pt x="79112" y="206679"/>
                  <a:pt x="74827" y="210965"/>
                  <a:pt x="69552" y="210965"/>
                </a:cubicBezTo>
                <a:lnTo>
                  <a:pt x="19778" y="210965"/>
                </a:lnTo>
                <a:cubicBezTo>
                  <a:pt x="8859" y="210965"/>
                  <a:pt x="0" y="202106"/>
                  <a:pt x="0" y="191187"/>
                </a:cubicBezTo>
                <a:lnTo>
                  <a:pt x="0" y="141412"/>
                </a:lnTo>
                <a:cubicBezTo>
                  <a:pt x="0" y="136138"/>
                  <a:pt x="4285" y="131853"/>
                  <a:pt x="9559" y="131853"/>
                </a:cubicBezTo>
                <a:cubicBezTo>
                  <a:pt x="13350" y="131853"/>
                  <a:pt x="16688" y="134243"/>
                  <a:pt x="18954" y="137292"/>
                </a:cubicBezTo>
                <a:cubicBezTo>
                  <a:pt x="22539" y="142072"/>
                  <a:pt x="27483" y="145038"/>
                  <a:pt x="32963" y="145038"/>
                </a:cubicBezTo>
                <a:cubicBezTo>
                  <a:pt x="43882" y="145038"/>
                  <a:pt x="52741" y="133213"/>
                  <a:pt x="52741" y="118668"/>
                </a:cubicBezTo>
                <a:cubicBezTo>
                  <a:pt x="52741" y="104123"/>
                  <a:pt x="43882" y="92297"/>
                  <a:pt x="32963" y="92297"/>
                </a:cubicBezTo>
                <a:cubicBezTo>
                  <a:pt x="27483" y="92297"/>
                  <a:pt x="22539" y="95264"/>
                  <a:pt x="18954" y="100043"/>
                </a:cubicBezTo>
                <a:cubicBezTo>
                  <a:pt x="16688" y="103093"/>
                  <a:pt x="13391" y="105482"/>
                  <a:pt x="9559" y="105482"/>
                </a:cubicBezTo>
                <a:cubicBezTo>
                  <a:pt x="4285" y="105482"/>
                  <a:pt x="0" y="101197"/>
                  <a:pt x="0" y="95923"/>
                </a:cubicBezTo>
                <a:lnTo>
                  <a:pt x="0" y="72519"/>
                </a:lnTo>
                <a:cubicBezTo>
                  <a:pt x="0" y="61600"/>
                  <a:pt x="8859" y="52741"/>
                  <a:pt x="19778" y="52741"/>
                </a:cubicBezTo>
                <a:lnTo>
                  <a:pt x="64608" y="52741"/>
                </a:lnTo>
                <a:cubicBezTo>
                  <a:pt x="70789" y="52741"/>
                  <a:pt x="75815" y="47714"/>
                  <a:pt x="75815" y="41534"/>
                </a:cubicBezTo>
                <a:cubicBezTo>
                  <a:pt x="75815" y="37619"/>
                  <a:pt x="73590" y="34117"/>
                  <a:pt x="70871" y="31274"/>
                </a:cubicBezTo>
                <a:cubicBezTo>
                  <a:pt x="67781" y="28019"/>
                  <a:pt x="65926" y="24063"/>
                  <a:pt x="65926" y="19778"/>
                </a:cubicBezTo>
                <a:cubicBezTo>
                  <a:pt x="65926" y="8859"/>
                  <a:pt x="77752" y="0"/>
                  <a:pt x="92297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9" name="Text 17"/>
          <p:cNvSpPr/>
          <p:nvPr/>
        </p:nvSpPr>
        <p:spPr>
          <a:xfrm>
            <a:off x="6709803" y="1265788"/>
            <a:ext cx="2083276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4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Pruebas de Componentes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340615" y="1617396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Verificación de componentes React: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340615" y="1898682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Renderizado correcto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340615" y="2144807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Manejo de estados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340615" y="2390933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Eventos y callbacks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340615" y="2637058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Props y validación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340615" y="2918345"/>
            <a:ext cx="5353229" cy="351608"/>
          </a:xfrm>
          <a:custGeom>
            <a:avLst/>
            <a:gdLst/>
            <a:ahLst/>
            <a:cxnLst/>
            <a:rect l="l" t="t" r="r" b="b"/>
            <a:pathLst>
              <a:path w="5353229" h="351608">
                <a:moveTo>
                  <a:pt x="0" y="0"/>
                </a:moveTo>
                <a:lnTo>
                  <a:pt x="5353229" y="0"/>
                </a:lnTo>
                <a:lnTo>
                  <a:pt x="5353229" y="351608"/>
                </a:lnTo>
                <a:lnTo>
                  <a:pt x="0" y="351608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6419726" y="3023827"/>
            <a:ext cx="158224" cy="140643"/>
          </a:xfrm>
          <a:custGeom>
            <a:avLst/>
            <a:gdLst/>
            <a:ahLst/>
            <a:cxnLst/>
            <a:rect l="l" t="t" r="r" b="b"/>
            <a:pathLst>
              <a:path w="158224" h="140643">
                <a:moveTo>
                  <a:pt x="61559" y="26673"/>
                </a:moveTo>
                <a:lnTo>
                  <a:pt x="61559" y="40298"/>
                </a:lnTo>
                <a:lnTo>
                  <a:pt x="61696" y="40435"/>
                </a:lnTo>
                <a:cubicBezTo>
                  <a:pt x="63482" y="17800"/>
                  <a:pt x="82408" y="0"/>
                  <a:pt x="105510" y="0"/>
                </a:cubicBezTo>
                <a:cubicBezTo>
                  <a:pt x="111031" y="0"/>
                  <a:pt x="116333" y="1016"/>
                  <a:pt x="121195" y="2884"/>
                </a:cubicBezTo>
                <a:cubicBezTo>
                  <a:pt x="123942" y="3928"/>
                  <a:pt x="124436" y="7417"/>
                  <a:pt x="122376" y="9504"/>
                </a:cubicBezTo>
                <a:lnTo>
                  <a:pt x="98011" y="33870"/>
                </a:lnTo>
                <a:cubicBezTo>
                  <a:pt x="97187" y="34694"/>
                  <a:pt x="96720" y="35820"/>
                  <a:pt x="96720" y="36974"/>
                </a:cubicBezTo>
                <a:lnTo>
                  <a:pt x="96720" y="48346"/>
                </a:lnTo>
                <a:cubicBezTo>
                  <a:pt x="96720" y="50763"/>
                  <a:pt x="98697" y="52741"/>
                  <a:pt x="101115" y="52741"/>
                </a:cubicBezTo>
                <a:lnTo>
                  <a:pt x="112487" y="52741"/>
                </a:lnTo>
                <a:cubicBezTo>
                  <a:pt x="113641" y="52741"/>
                  <a:pt x="114767" y="52274"/>
                  <a:pt x="115591" y="51450"/>
                </a:cubicBezTo>
                <a:lnTo>
                  <a:pt x="139956" y="27085"/>
                </a:lnTo>
                <a:cubicBezTo>
                  <a:pt x="142044" y="24997"/>
                  <a:pt x="145533" y="25519"/>
                  <a:pt x="146576" y="28266"/>
                </a:cubicBezTo>
                <a:cubicBezTo>
                  <a:pt x="148444" y="33128"/>
                  <a:pt x="149461" y="38430"/>
                  <a:pt x="149461" y="43951"/>
                </a:cubicBezTo>
                <a:cubicBezTo>
                  <a:pt x="149461" y="60597"/>
                  <a:pt x="140204" y="75101"/>
                  <a:pt x="126524" y="82545"/>
                </a:cubicBezTo>
                <a:lnTo>
                  <a:pt x="148911" y="104933"/>
                </a:lnTo>
                <a:cubicBezTo>
                  <a:pt x="154048" y="110070"/>
                  <a:pt x="154048" y="118420"/>
                  <a:pt x="148911" y="123585"/>
                </a:cubicBezTo>
                <a:lnTo>
                  <a:pt x="132402" y="140094"/>
                </a:lnTo>
                <a:cubicBezTo>
                  <a:pt x="127266" y="145230"/>
                  <a:pt x="118915" y="145230"/>
                  <a:pt x="113751" y="140094"/>
                </a:cubicBezTo>
                <a:lnTo>
                  <a:pt x="79139" y="105482"/>
                </a:lnTo>
                <a:cubicBezTo>
                  <a:pt x="71613" y="97956"/>
                  <a:pt x="69910" y="86831"/>
                  <a:pt x="74057" y="77656"/>
                </a:cubicBezTo>
                <a:lnTo>
                  <a:pt x="49143" y="52741"/>
                </a:lnTo>
                <a:lnTo>
                  <a:pt x="35518" y="52741"/>
                </a:lnTo>
                <a:cubicBezTo>
                  <a:pt x="32579" y="52741"/>
                  <a:pt x="29832" y="51285"/>
                  <a:pt x="28211" y="48841"/>
                </a:cubicBezTo>
                <a:lnTo>
                  <a:pt x="6428" y="16179"/>
                </a:lnTo>
                <a:cubicBezTo>
                  <a:pt x="5274" y="14449"/>
                  <a:pt x="5494" y="12114"/>
                  <a:pt x="6977" y="10631"/>
                </a:cubicBezTo>
                <a:lnTo>
                  <a:pt x="19448" y="-1840"/>
                </a:lnTo>
                <a:cubicBezTo>
                  <a:pt x="20932" y="-3324"/>
                  <a:pt x="23239" y="-3544"/>
                  <a:pt x="24997" y="-2390"/>
                </a:cubicBezTo>
                <a:lnTo>
                  <a:pt x="57658" y="19366"/>
                </a:lnTo>
                <a:cubicBezTo>
                  <a:pt x="60103" y="20987"/>
                  <a:pt x="61559" y="23734"/>
                  <a:pt x="61559" y="26673"/>
                </a:cubicBezTo>
                <a:close/>
                <a:moveTo>
                  <a:pt x="59224" y="81474"/>
                </a:moveTo>
                <a:cubicBezTo>
                  <a:pt x="57493" y="91638"/>
                  <a:pt x="59883" y="102378"/>
                  <a:pt x="66476" y="110976"/>
                </a:cubicBezTo>
                <a:lnTo>
                  <a:pt x="40380" y="137045"/>
                </a:lnTo>
                <a:cubicBezTo>
                  <a:pt x="32661" y="144764"/>
                  <a:pt x="20135" y="144764"/>
                  <a:pt x="12416" y="137045"/>
                </a:cubicBezTo>
                <a:cubicBezTo>
                  <a:pt x="4697" y="129326"/>
                  <a:pt x="4697" y="116800"/>
                  <a:pt x="12416" y="109081"/>
                </a:cubicBezTo>
                <a:lnTo>
                  <a:pt x="49610" y="71887"/>
                </a:lnTo>
                <a:lnTo>
                  <a:pt x="59224" y="81502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7" name="Text 25"/>
          <p:cNvSpPr/>
          <p:nvPr/>
        </p:nvSpPr>
        <p:spPr>
          <a:xfrm>
            <a:off x="6611076" y="2988666"/>
            <a:ext cx="5082767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Herramienta:</a:t>
            </a:r>
            <a:pPr>
              <a:lnSpc>
                <a:spcPct val="130000"/>
              </a:lnSpc>
            </a:pPr>
            <a:r>
              <a:rPr lang="en-US" sz="11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React Testing Library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69188" y="3551239"/>
            <a:ext cx="5652095" cy="2285451"/>
          </a:xfrm>
          <a:custGeom>
            <a:avLst/>
            <a:gdLst/>
            <a:ahLst/>
            <a:cxnLst/>
            <a:rect l="l" t="t" r="r" b="b"/>
            <a:pathLst>
              <a:path w="5652095" h="2285451">
                <a:moveTo>
                  <a:pt x="0" y="0"/>
                </a:moveTo>
                <a:lnTo>
                  <a:pt x="5652095" y="0"/>
                </a:lnTo>
                <a:lnTo>
                  <a:pt x="5652095" y="2285451"/>
                </a:lnTo>
                <a:lnTo>
                  <a:pt x="0" y="2285451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369188" y="3551239"/>
            <a:ext cx="35161" cy="2285451"/>
          </a:xfrm>
          <a:custGeom>
            <a:avLst/>
            <a:gdLst/>
            <a:ahLst/>
            <a:cxnLst/>
            <a:rect l="l" t="t" r="r" b="b"/>
            <a:pathLst>
              <a:path w="35161" h="2285451">
                <a:moveTo>
                  <a:pt x="0" y="0"/>
                </a:moveTo>
                <a:lnTo>
                  <a:pt x="35161" y="0"/>
                </a:lnTo>
                <a:lnTo>
                  <a:pt x="35161" y="2285451"/>
                </a:lnTo>
                <a:lnTo>
                  <a:pt x="0" y="2285451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0" name="Shape 28"/>
          <p:cNvSpPr/>
          <p:nvPr/>
        </p:nvSpPr>
        <p:spPr>
          <a:xfrm>
            <a:off x="553782" y="3709462"/>
            <a:ext cx="210965" cy="210965"/>
          </a:xfrm>
          <a:custGeom>
            <a:avLst/>
            <a:gdLst/>
            <a:ahLst/>
            <a:cxnLst/>
            <a:rect l="l" t="t" r="r" b="b"/>
            <a:pathLst>
              <a:path w="210965" h="210965">
                <a:moveTo>
                  <a:pt x="210965" y="39556"/>
                </a:moveTo>
                <a:cubicBezTo>
                  <a:pt x="210965" y="60240"/>
                  <a:pt x="186613" y="91102"/>
                  <a:pt x="176106" y="103422"/>
                </a:cubicBezTo>
                <a:cubicBezTo>
                  <a:pt x="174540" y="105235"/>
                  <a:pt x="172233" y="105936"/>
                  <a:pt x="170131" y="105482"/>
                </a:cubicBezTo>
                <a:lnTo>
                  <a:pt x="131853" y="105482"/>
                </a:lnTo>
                <a:cubicBezTo>
                  <a:pt x="124560" y="105482"/>
                  <a:pt x="118668" y="111375"/>
                  <a:pt x="118668" y="118668"/>
                </a:cubicBezTo>
                <a:cubicBezTo>
                  <a:pt x="118668" y="125961"/>
                  <a:pt x="124560" y="131853"/>
                  <a:pt x="131853" y="131853"/>
                </a:cubicBezTo>
                <a:lnTo>
                  <a:pt x="171409" y="131853"/>
                </a:lnTo>
                <a:cubicBezTo>
                  <a:pt x="193247" y="131853"/>
                  <a:pt x="210965" y="149571"/>
                  <a:pt x="210965" y="171409"/>
                </a:cubicBezTo>
                <a:cubicBezTo>
                  <a:pt x="210965" y="193247"/>
                  <a:pt x="193247" y="210965"/>
                  <a:pt x="171409" y="210965"/>
                </a:cubicBezTo>
                <a:lnTo>
                  <a:pt x="57521" y="210965"/>
                </a:lnTo>
                <a:cubicBezTo>
                  <a:pt x="61106" y="206885"/>
                  <a:pt x="65473" y="201653"/>
                  <a:pt x="69882" y="195802"/>
                </a:cubicBezTo>
                <a:cubicBezTo>
                  <a:pt x="72478" y="192340"/>
                  <a:pt x="75156" y="188550"/>
                  <a:pt x="77711" y="184594"/>
                </a:cubicBezTo>
                <a:lnTo>
                  <a:pt x="171409" y="184594"/>
                </a:lnTo>
                <a:cubicBezTo>
                  <a:pt x="178702" y="184594"/>
                  <a:pt x="184594" y="178702"/>
                  <a:pt x="184594" y="171409"/>
                </a:cubicBezTo>
                <a:cubicBezTo>
                  <a:pt x="184594" y="164116"/>
                  <a:pt x="178702" y="158224"/>
                  <a:pt x="171409" y="158224"/>
                </a:cubicBezTo>
                <a:lnTo>
                  <a:pt x="131853" y="158224"/>
                </a:lnTo>
                <a:cubicBezTo>
                  <a:pt x="110015" y="158224"/>
                  <a:pt x="92297" y="140506"/>
                  <a:pt x="92297" y="118668"/>
                </a:cubicBezTo>
                <a:cubicBezTo>
                  <a:pt x="92297" y="96829"/>
                  <a:pt x="110015" y="79112"/>
                  <a:pt x="131853" y="79112"/>
                </a:cubicBezTo>
                <a:lnTo>
                  <a:pt x="148252" y="79112"/>
                </a:lnTo>
                <a:cubicBezTo>
                  <a:pt x="139599" y="66132"/>
                  <a:pt x="131853" y="51217"/>
                  <a:pt x="131853" y="39556"/>
                </a:cubicBezTo>
                <a:cubicBezTo>
                  <a:pt x="131853" y="17718"/>
                  <a:pt x="149571" y="0"/>
                  <a:pt x="171409" y="0"/>
                </a:cubicBezTo>
                <a:cubicBezTo>
                  <a:pt x="193247" y="0"/>
                  <a:pt x="210965" y="17718"/>
                  <a:pt x="210965" y="39556"/>
                </a:cubicBezTo>
                <a:close/>
                <a:moveTo>
                  <a:pt x="48250" y="201529"/>
                </a:moveTo>
                <a:cubicBezTo>
                  <a:pt x="46684" y="203301"/>
                  <a:pt x="45283" y="204866"/>
                  <a:pt x="44088" y="206185"/>
                </a:cubicBezTo>
                <a:lnTo>
                  <a:pt x="43347" y="207009"/>
                </a:lnTo>
                <a:lnTo>
                  <a:pt x="43264" y="206927"/>
                </a:lnTo>
                <a:cubicBezTo>
                  <a:pt x="40792" y="208822"/>
                  <a:pt x="37248" y="208575"/>
                  <a:pt x="35023" y="206185"/>
                </a:cubicBezTo>
                <a:cubicBezTo>
                  <a:pt x="24640" y="194895"/>
                  <a:pt x="0" y="165846"/>
                  <a:pt x="0" y="145038"/>
                </a:cubicBezTo>
                <a:cubicBezTo>
                  <a:pt x="0" y="123200"/>
                  <a:pt x="17718" y="105482"/>
                  <a:pt x="39556" y="105482"/>
                </a:cubicBezTo>
                <a:cubicBezTo>
                  <a:pt x="61394" y="105482"/>
                  <a:pt x="79112" y="123200"/>
                  <a:pt x="79112" y="145038"/>
                </a:cubicBezTo>
                <a:cubicBezTo>
                  <a:pt x="79112" y="157399"/>
                  <a:pt x="70418" y="172645"/>
                  <a:pt x="61188" y="185377"/>
                </a:cubicBezTo>
                <a:cubicBezTo>
                  <a:pt x="56779" y="191434"/>
                  <a:pt x="52247" y="196914"/>
                  <a:pt x="48497" y="201241"/>
                </a:cubicBezTo>
                <a:lnTo>
                  <a:pt x="48250" y="201529"/>
                </a:lnTo>
                <a:close/>
                <a:moveTo>
                  <a:pt x="52741" y="145038"/>
                </a:moveTo>
                <a:cubicBezTo>
                  <a:pt x="52741" y="137761"/>
                  <a:pt x="46833" y="131853"/>
                  <a:pt x="39556" y="131853"/>
                </a:cubicBezTo>
                <a:cubicBezTo>
                  <a:pt x="32279" y="131853"/>
                  <a:pt x="26371" y="137761"/>
                  <a:pt x="26371" y="145038"/>
                </a:cubicBezTo>
                <a:cubicBezTo>
                  <a:pt x="26371" y="152315"/>
                  <a:pt x="32279" y="158224"/>
                  <a:pt x="39556" y="158224"/>
                </a:cubicBezTo>
                <a:cubicBezTo>
                  <a:pt x="46833" y="158224"/>
                  <a:pt x="52741" y="152315"/>
                  <a:pt x="52741" y="145038"/>
                </a:cubicBezTo>
                <a:close/>
                <a:moveTo>
                  <a:pt x="171409" y="52741"/>
                </a:moveTo>
                <a:cubicBezTo>
                  <a:pt x="178686" y="52741"/>
                  <a:pt x="184594" y="46833"/>
                  <a:pt x="184594" y="39556"/>
                </a:cubicBezTo>
                <a:cubicBezTo>
                  <a:pt x="184594" y="32279"/>
                  <a:pt x="178686" y="26371"/>
                  <a:pt x="171409" y="26371"/>
                </a:cubicBezTo>
                <a:cubicBezTo>
                  <a:pt x="164132" y="26371"/>
                  <a:pt x="158224" y="32279"/>
                  <a:pt x="158224" y="39556"/>
                </a:cubicBezTo>
                <a:cubicBezTo>
                  <a:pt x="158224" y="46833"/>
                  <a:pt x="164132" y="52741"/>
                  <a:pt x="171409" y="52741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1" name="Text 29"/>
          <p:cNvSpPr/>
          <p:nvPr/>
        </p:nvSpPr>
        <p:spPr>
          <a:xfrm>
            <a:off x="896600" y="3691882"/>
            <a:ext cx="1072404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4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Pruebas E2E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27412" y="4043490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Flujos completos de usuario: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27412" y="4324776"/>
            <a:ext cx="5353229" cy="562572"/>
          </a:xfrm>
          <a:custGeom>
            <a:avLst/>
            <a:gdLst/>
            <a:ahLst/>
            <a:cxnLst/>
            <a:rect l="l" t="t" r="r" b="b"/>
            <a:pathLst>
              <a:path w="5353229" h="562572">
                <a:moveTo>
                  <a:pt x="0" y="0"/>
                </a:moveTo>
                <a:lnTo>
                  <a:pt x="5353229" y="0"/>
                </a:lnTo>
                <a:lnTo>
                  <a:pt x="5353229" y="562572"/>
                </a:lnTo>
                <a:lnTo>
                  <a:pt x="0" y="562572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597733" y="4395097"/>
            <a:ext cx="5282907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Ejemplo de Flujo: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97733" y="4606062"/>
            <a:ext cx="5282907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Registro → Login → Buscar amigo → Enviar solicitud → Aceptar → Iniciar chat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27412" y="4957670"/>
            <a:ext cx="5353229" cy="351608"/>
          </a:xfrm>
          <a:custGeom>
            <a:avLst/>
            <a:gdLst/>
            <a:ahLst/>
            <a:cxnLst/>
            <a:rect l="l" t="t" r="r" b="b"/>
            <a:pathLst>
              <a:path w="5353229" h="351608">
                <a:moveTo>
                  <a:pt x="0" y="0"/>
                </a:moveTo>
                <a:lnTo>
                  <a:pt x="5353229" y="0"/>
                </a:lnTo>
                <a:lnTo>
                  <a:pt x="5353229" y="351608"/>
                </a:lnTo>
                <a:lnTo>
                  <a:pt x="0" y="351608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06523" y="5063152"/>
            <a:ext cx="158224" cy="140643"/>
          </a:xfrm>
          <a:custGeom>
            <a:avLst/>
            <a:gdLst/>
            <a:ahLst/>
            <a:cxnLst/>
            <a:rect l="l" t="t" r="r" b="b"/>
            <a:pathLst>
              <a:path w="158224" h="140643">
                <a:moveTo>
                  <a:pt x="61559" y="26673"/>
                </a:moveTo>
                <a:lnTo>
                  <a:pt x="61559" y="40298"/>
                </a:lnTo>
                <a:lnTo>
                  <a:pt x="61696" y="40435"/>
                </a:lnTo>
                <a:cubicBezTo>
                  <a:pt x="63482" y="17800"/>
                  <a:pt x="82408" y="0"/>
                  <a:pt x="105510" y="0"/>
                </a:cubicBezTo>
                <a:cubicBezTo>
                  <a:pt x="111031" y="0"/>
                  <a:pt x="116333" y="1016"/>
                  <a:pt x="121195" y="2884"/>
                </a:cubicBezTo>
                <a:cubicBezTo>
                  <a:pt x="123942" y="3928"/>
                  <a:pt x="124436" y="7417"/>
                  <a:pt x="122376" y="9504"/>
                </a:cubicBezTo>
                <a:lnTo>
                  <a:pt x="98011" y="33870"/>
                </a:lnTo>
                <a:cubicBezTo>
                  <a:pt x="97187" y="34694"/>
                  <a:pt x="96720" y="35820"/>
                  <a:pt x="96720" y="36974"/>
                </a:cubicBezTo>
                <a:lnTo>
                  <a:pt x="96720" y="48346"/>
                </a:lnTo>
                <a:cubicBezTo>
                  <a:pt x="96720" y="50763"/>
                  <a:pt x="98697" y="52741"/>
                  <a:pt x="101115" y="52741"/>
                </a:cubicBezTo>
                <a:lnTo>
                  <a:pt x="112487" y="52741"/>
                </a:lnTo>
                <a:cubicBezTo>
                  <a:pt x="113641" y="52741"/>
                  <a:pt x="114767" y="52274"/>
                  <a:pt x="115591" y="51450"/>
                </a:cubicBezTo>
                <a:lnTo>
                  <a:pt x="139956" y="27085"/>
                </a:lnTo>
                <a:cubicBezTo>
                  <a:pt x="142044" y="24997"/>
                  <a:pt x="145533" y="25519"/>
                  <a:pt x="146576" y="28266"/>
                </a:cubicBezTo>
                <a:cubicBezTo>
                  <a:pt x="148444" y="33128"/>
                  <a:pt x="149461" y="38430"/>
                  <a:pt x="149461" y="43951"/>
                </a:cubicBezTo>
                <a:cubicBezTo>
                  <a:pt x="149461" y="60597"/>
                  <a:pt x="140204" y="75101"/>
                  <a:pt x="126524" y="82545"/>
                </a:cubicBezTo>
                <a:lnTo>
                  <a:pt x="148911" y="104933"/>
                </a:lnTo>
                <a:cubicBezTo>
                  <a:pt x="154048" y="110070"/>
                  <a:pt x="154048" y="118420"/>
                  <a:pt x="148911" y="123585"/>
                </a:cubicBezTo>
                <a:lnTo>
                  <a:pt x="132402" y="140094"/>
                </a:lnTo>
                <a:cubicBezTo>
                  <a:pt x="127266" y="145230"/>
                  <a:pt x="118915" y="145230"/>
                  <a:pt x="113751" y="140094"/>
                </a:cubicBezTo>
                <a:lnTo>
                  <a:pt x="79139" y="105482"/>
                </a:lnTo>
                <a:cubicBezTo>
                  <a:pt x="71613" y="97956"/>
                  <a:pt x="69910" y="86831"/>
                  <a:pt x="74057" y="77656"/>
                </a:cubicBezTo>
                <a:lnTo>
                  <a:pt x="49143" y="52741"/>
                </a:lnTo>
                <a:lnTo>
                  <a:pt x="35518" y="52741"/>
                </a:lnTo>
                <a:cubicBezTo>
                  <a:pt x="32579" y="52741"/>
                  <a:pt x="29832" y="51285"/>
                  <a:pt x="28211" y="48841"/>
                </a:cubicBezTo>
                <a:lnTo>
                  <a:pt x="6428" y="16179"/>
                </a:lnTo>
                <a:cubicBezTo>
                  <a:pt x="5274" y="14449"/>
                  <a:pt x="5494" y="12114"/>
                  <a:pt x="6977" y="10631"/>
                </a:cubicBezTo>
                <a:lnTo>
                  <a:pt x="19448" y="-1840"/>
                </a:lnTo>
                <a:cubicBezTo>
                  <a:pt x="20932" y="-3324"/>
                  <a:pt x="23239" y="-3544"/>
                  <a:pt x="24997" y="-2390"/>
                </a:cubicBezTo>
                <a:lnTo>
                  <a:pt x="57658" y="19366"/>
                </a:lnTo>
                <a:cubicBezTo>
                  <a:pt x="60103" y="20987"/>
                  <a:pt x="61559" y="23734"/>
                  <a:pt x="61559" y="26673"/>
                </a:cubicBezTo>
                <a:close/>
                <a:moveTo>
                  <a:pt x="59224" y="81474"/>
                </a:moveTo>
                <a:cubicBezTo>
                  <a:pt x="57493" y="91638"/>
                  <a:pt x="59883" y="102378"/>
                  <a:pt x="66476" y="110976"/>
                </a:cubicBezTo>
                <a:lnTo>
                  <a:pt x="40380" y="137045"/>
                </a:lnTo>
                <a:cubicBezTo>
                  <a:pt x="32661" y="144764"/>
                  <a:pt x="20135" y="144764"/>
                  <a:pt x="12416" y="137045"/>
                </a:cubicBezTo>
                <a:cubicBezTo>
                  <a:pt x="4697" y="129326"/>
                  <a:pt x="4697" y="116800"/>
                  <a:pt x="12416" y="109081"/>
                </a:cubicBezTo>
                <a:lnTo>
                  <a:pt x="49610" y="71887"/>
                </a:lnTo>
                <a:lnTo>
                  <a:pt x="59224" y="81502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8" name="Text 36"/>
          <p:cNvSpPr/>
          <p:nvPr/>
        </p:nvSpPr>
        <p:spPr>
          <a:xfrm>
            <a:off x="797873" y="5027991"/>
            <a:ext cx="5082767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Herramienta:</a:t>
            </a:r>
            <a:pPr>
              <a:lnSpc>
                <a:spcPct val="130000"/>
              </a:lnSpc>
            </a:pPr>
            <a:r>
              <a:rPr lang="en-US" sz="11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Cypress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182391" y="3551239"/>
            <a:ext cx="5652095" cy="2285451"/>
          </a:xfrm>
          <a:custGeom>
            <a:avLst/>
            <a:gdLst/>
            <a:ahLst/>
            <a:cxnLst/>
            <a:rect l="l" t="t" r="r" b="b"/>
            <a:pathLst>
              <a:path w="5652095" h="2285451">
                <a:moveTo>
                  <a:pt x="0" y="0"/>
                </a:moveTo>
                <a:lnTo>
                  <a:pt x="5652095" y="0"/>
                </a:lnTo>
                <a:lnTo>
                  <a:pt x="5652095" y="2285451"/>
                </a:lnTo>
                <a:lnTo>
                  <a:pt x="0" y="2285451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182391" y="3551239"/>
            <a:ext cx="35161" cy="2285451"/>
          </a:xfrm>
          <a:custGeom>
            <a:avLst/>
            <a:gdLst/>
            <a:ahLst/>
            <a:cxnLst/>
            <a:rect l="l" t="t" r="r" b="b"/>
            <a:pathLst>
              <a:path w="35161" h="2285451">
                <a:moveTo>
                  <a:pt x="0" y="0"/>
                </a:moveTo>
                <a:lnTo>
                  <a:pt x="35161" y="0"/>
                </a:lnTo>
                <a:lnTo>
                  <a:pt x="35161" y="2285451"/>
                </a:lnTo>
                <a:lnTo>
                  <a:pt x="0" y="2285451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1" name="Shape 39"/>
          <p:cNvSpPr/>
          <p:nvPr/>
        </p:nvSpPr>
        <p:spPr>
          <a:xfrm>
            <a:off x="6366985" y="3709462"/>
            <a:ext cx="210965" cy="210965"/>
          </a:xfrm>
          <a:custGeom>
            <a:avLst/>
            <a:gdLst/>
            <a:ahLst/>
            <a:cxnLst/>
            <a:rect l="l" t="t" r="r" b="b"/>
            <a:pathLst>
              <a:path w="210965" h="210965">
                <a:moveTo>
                  <a:pt x="0" y="105482"/>
                </a:moveTo>
                <a:cubicBezTo>
                  <a:pt x="0" y="47265"/>
                  <a:pt x="47265" y="0"/>
                  <a:pt x="105482" y="0"/>
                </a:cubicBezTo>
                <a:cubicBezTo>
                  <a:pt x="163700" y="0"/>
                  <a:pt x="210965" y="47265"/>
                  <a:pt x="210965" y="105482"/>
                </a:cubicBezTo>
                <a:cubicBezTo>
                  <a:pt x="210965" y="163700"/>
                  <a:pt x="163700" y="210965"/>
                  <a:pt x="105482" y="210965"/>
                </a:cubicBezTo>
                <a:cubicBezTo>
                  <a:pt x="47265" y="210965"/>
                  <a:pt x="0" y="163700"/>
                  <a:pt x="0" y="105482"/>
                </a:cubicBezTo>
                <a:close/>
                <a:moveTo>
                  <a:pt x="118668" y="39556"/>
                </a:moveTo>
                <a:cubicBezTo>
                  <a:pt x="118668" y="32279"/>
                  <a:pt x="112759" y="26371"/>
                  <a:pt x="105482" y="26371"/>
                </a:cubicBezTo>
                <a:cubicBezTo>
                  <a:pt x="98205" y="26371"/>
                  <a:pt x="92297" y="32279"/>
                  <a:pt x="92297" y="39556"/>
                </a:cubicBezTo>
                <a:cubicBezTo>
                  <a:pt x="92297" y="46833"/>
                  <a:pt x="98205" y="52741"/>
                  <a:pt x="105482" y="52741"/>
                </a:cubicBezTo>
                <a:cubicBezTo>
                  <a:pt x="112759" y="52741"/>
                  <a:pt x="118668" y="46833"/>
                  <a:pt x="118668" y="39556"/>
                </a:cubicBezTo>
                <a:close/>
                <a:moveTo>
                  <a:pt x="105482" y="171409"/>
                </a:moveTo>
                <a:cubicBezTo>
                  <a:pt x="120027" y="171409"/>
                  <a:pt x="131853" y="159583"/>
                  <a:pt x="131853" y="145038"/>
                </a:cubicBezTo>
                <a:cubicBezTo>
                  <a:pt x="131853" y="138363"/>
                  <a:pt x="129381" y="132224"/>
                  <a:pt x="125260" y="127609"/>
                </a:cubicBezTo>
                <a:lnTo>
                  <a:pt x="153897" y="70376"/>
                </a:lnTo>
                <a:cubicBezTo>
                  <a:pt x="156328" y="65473"/>
                  <a:pt x="154350" y="59540"/>
                  <a:pt x="149488" y="57109"/>
                </a:cubicBezTo>
                <a:cubicBezTo>
                  <a:pt x="144626" y="54678"/>
                  <a:pt x="138652" y="56656"/>
                  <a:pt x="136221" y="61518"/>
                </a:cubicBezTo>
                <a:lnTo>
                  <a:pt x="107584" y="118750"/>
                </a:lnTo>
                <a:cubicBezTo>
                  <a:pt x="106883" y="118709"/>
                  <a:pt x="106183" y="118668"/>
                  <a:pt x="105482" y="118668"/>
                </a:cubicBezTo>
                <a:cubicBezTo>
                  <a:pt x="90937" y="118668"/>
                  <a:pt x="79112" y="130493"/>
                  <a:pt x="79112" y="145038"/>
                </a:cubicBezTo>
                <a:cubicBezTo>
                  <a:pt x="79112" y="159583"/>
                  <a:pt x="90937" y="171409"/>
                  <a:pt x="105482" y="171409"/>
                </a:cubicBezTo>
                <a:close/>
                <a:moveTo>
                  <a:pt x="72519" y="59334"/>
                </a:moveTo>
                <a:cubicBezTo>
                  <a:pt x="72519" y="52057"/>
                  <a:pt x="66611" y="46149"/>
                  <a:pt x="59334" y="46149"/>
                </a:cubicBezTo>
                <a:cubicBezTo>
                  <a:pt x="52057" y="46149"/>
                  <a:pt x="46149" y="52057"/>
                  <a:pt x="46149" y="59334"/>
                </a:cubicBezTo>
                <a:cubicBezTo>
                  <a:pt x="46149" y="66611"/>
                  <a:pt x="52057" y="72519"/>
                  <a:pt x="59334" y="72519"/>
                </a:cubicBezTo>
                <a:cubicBezTo>
                  <a:pt x="66611" y="72519"/>
                  <a:pt x="72519" y="66611"/>
                  <a:pt x="72519" y="59334"/>
                </a:cubicBezTo>
                <a:close/>
                <a:moveTo>
                  <a:pt x="39556" y="118668"/>
                </a:moveTo>
                <a:cubicBezTo>
                  <a:pt x="46833" y="118668"/>
                  <a:pt x="52741" y="112759"/>
                  <a:pt x="52741" y="105482"/>
                </a:cubicBezTo>
                <a:cubicBezTo>
                  <a:pt x="52741" y="98205"/>
                  <a:pt x="46833" y="92297"/>
                  <a:pt x="39556" y="92297"/>
                </a:cubicBezTo>
                <a:cubicBezTo>
                  <a:pt x="32279" y="92297"/>
                  <a:pt x="26371" y="98205"/>
                  <a:pt x="26371" y="105482"/>
                </a:cubicBezTo>
                <a:cubicBezTo>
                  <a:pt x="26371" y="112759"/>
                  <a:pt x="32279" y="118668"/>
                  <a:pt x="39556" y="118668"/>
                </a:cubicBezTo>
                <a:close/>
                <a:moveTo>
                  <a:pt x="184594" y="105482"/>
                </a:moveTo>
                <a:cubicBezTo>
                  <a:pt x="184594" y="98205"/>
                  <a:pt x="178686" y="92297"/>
                  <a:pt x="171409" y="92297"/>
                </a:cubicBezTo>
                <a:cubicBezTo>
                  <a:pt x="164132" y="92297"/>
                  <a:pt x="158224" y="98205"/>
                  <a:pt x="158224" y="105482"/>
                </a:cubicBezTo>
                <a:cubicBezTo>
                  <a:pt x="158224" y="112759"/>
                  <a:pt x="164132" y="118668"/>
                  <a:pt x="171409" y="118668"/>
                </a:cubicBezTo>
                <a:cubicBezTo>
                  <a:pt x="178686" y="118668"/>
                  <a:pt x="184594" y="112759"/>
                  <a:pt x="184594" y="105482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2" name="Text 40"/>
          <p:cNvSpPr/>
          <p:nvPr/>
        </p:nvSpPr>
        <p:spPr>
          <a:xfrm>
            <a:off x="6709803" y="3691882"/>
            <a:ext cx="1450382" cy="246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4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Pruebas de Carga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340615" y="4043490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Rendimiento del chat con múltiples usuarios: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340615" y="4324776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10+ usuarios simultáneos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340615" y="4570901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100+ mensajes por minuto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340615" y="4817027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Tiempo de respuesta &lt;100ms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340615" y="5063152"/>
            <a:ext cx="5423550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Estabilidad del servidor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40615" y="5344438"/>
            <a:ext cx="5353229" cy="351608"/>
          </a:xfrm>
          <a:custGeom>
            <a:avLst/>
            <a:gdLst/>
            <a:ahLst/>
            <a:cxnLst/>
            <a:rect l="l" t="t" r="r" b="b"/>
            <a:pathLst>
              <a:path w="5353229" h="351608">
                <a:moveTo>
                  <a:pt x="0" y="0"/>
                </a:moveTo>
                <a:lnTo>
                  <a:pt x="5353229" y="0"/>
                </a:lnTo>
                <a:lnTo>
                  <a:pt x="5353229" y="351608"/>
                </a:lnTo>
                <a:lnTo>
                  <a:pt x="0" y="351608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419726" y="5449921"/>
            <a:ext cx="158224" cy="140643"/>
          </a:xfrm>
          <a:custGeom>
            <a:avLst/>
            <a:gdLst/>
            <a:ahLst/>
            <a:cxnLst/>
            <a:rect l="l" t="t" r="r" b="b"/>
            <a:pathLst>
              <a:path w="158224" h="140643">
                <a:moveTo>
                  <a:pt x="61559" y="26673"/>
                </a:moveTo>
                <a:lnTo>
                  <a:pt x="61559" y="40298"/>
                </a:lnTo>
                <a:lnTo>
                  <a:pt x="61696" y="40435"/>
                </a:lnTo>
                <a:cubicBezTo>
                  <a:pt x="63482" y="17800"/>
                  <a:pt x="82408" y="0"/>
                  <a:pt x="105510" y="0"/>
                </a:cubicBezTo>
                <a:cubicBezTo>
                  <a:pt x="111031" y="0"/>
                  <a:pt x="116333" y="1016"/>
                  <a:pt x="121195" y="2884"/>
                </a:cubicBezTo>
                <a:cubicBezTo>
                  <a:pt x="123942" y="3928"/>
                  <a:pt x="124436" y="7417"/>
                  <a:pt x="122376" y="9504"/>
                </a:cubicBezTo>
                <a:lnTo>
                  <a:pt x="98011" y="33870"/>
                </a:lnTo>
                <a:cubicBezTo>
                  <a:pt x="97187" y="34694"/>
                  <a:pt x="96720" y="35820"/>
                  <a:pt x="96720" y="36974"/>
                </a:cubicBezTo>
                <a:lnTo>
                  <a:pt x="96720" y="48346"/>
                </a:lnTo>
                <a:cubicBezTo>
                  <a:pt x="96720" y="50763"/>
                  <a:pt x="98697" y="52741"/>
                  <a:pt x="101115" y="52741"/>
                </a:cubicBezTo>
                <a:lnTo>
                  <a:pt x="112487" y="52741"/>
                </a:lnTo>
                <a:cubicBezTo>
                  <a:pt x="113641" y="52741"/>
                  <a:pt x="114767" y="52274"/>
                  <a:pt x="115591" y="51450"/>
                </a:cubicBezTo>
                <a:lnTo>
                  <a:pt x="139956" y="27085"/>
                </a:lnTo>
                <a:cubicBezTo>
                  <a:pt x="142044" y="24997"/>
                  <a:pt x="145533" y="25519"/>
                  <a:pt x="146576" y="28266"/>
                </a:cubicBezTo>
                <a:cubicBezTo>
                  <a:pt x="148444" y="33128"/>
                  <a:pt x="149461" y="38430"/>
                  <a:pt x="149461" y="43951"/>
                </a:cubicBezTo>
                <a:cubicBezTo>
                  <a:pt x="149461" y="60597"/>
                  <a:pt x="140204" y="75101"/>
                  <a:pt x="126524" y="82545"/>
                </a:cubicBezTo>
                <a:lnTo>
                  <a:pt x="148911" y="104933"/>
                </a:lnTo>
                <a:cubicBezTo>
                  <a:pt x="154048" y="110070"/>
                  <a:pt x="154048" y="118420"/>
                  <a:pt x="148911" y="123585"/>
                </a:cubicBezTo>
                <a:lnTo>
                  <a:pt x="132402" y="140094"/>
                </a:lnTo>
                <a:cubicBezTo>
                  <a:pt x="127266" y="145230"/>
                  <a:pt x="118915" y="145230"/>
                  <a:pt x="113751" y="140094"/>
                </a:cubicBezTo>
                <a:lnTo>
                  <a:pt x="79139" y="105482"/>
                </a:lnTo>
                <a:cubicBezTo>
                  <a:pt x="71613" y="97956"/>
                  <a:pt x="69910" y="86831"/>
                  <a:pt x="74057" y="77656"/>
                </a:cubicBezTo>
                <a:lnTo>
                  <a:pt x="49143" y="52741"/>
                </a:lnTo>
                <a:lnTo>
                  <a:pt x="35518" y="52741"/>
                </a:lnTo>
                <a:cubicBezTo>
                  <a:pt x="32579" y="52741"/>
                  <a:pt x="29832" y="51285"/>
                  <a:pt x="28211" y="48841"/>
                </a:cubicBezTo>
                <a:lnTo>
                  <a:pt x="6428" y="16179"/>
                </a:lnTo>
                <a:cubicBezTo>
                  <a:pt x="5274" y="14449"/>
                  <a:pt x="5494" y="12114"/>
                  <a:pt x="6977" y="10631"/>
                </a:cubicBezTo>
                <a:lnTo>
                  <a:pt x="19448" y="-1840"/>
                </a:lnTo>
                <a:cubicBezTo>
                  <a:pt x="20932" y="-3324"/>
                  <a:pt x="23239" y="-3544"/>
                  <a:pt x="24997" y="-2390"/>
                </a:cubicBezTo>
                <a:lnTo>
                  <a:pt x="57658" y="19366"/>
                </a:lnTo>
                <a:cubicBezTo>
                  <a:pt x="60103" y="20987"/>
                  <a:pt x="61559" y="23734"/>
                  <a:pt x="61559" y="26673"/>
                </a:cubicBezTo>
                <a:close/>
                <a:moveTo>
                  <a:pt x="59224" y="81474"/>
                </a:moveTo>
                <a:cubicBezTo>
                  <a:pt x="57493" y="91638"/>
                  <a:pt x="59883" y="102378"/>
                  <a:pt x="66476" y="110976"/>
                </a:cubicBezTo>
                <a:lnTo>
                  <a:pt x="40380" y="137045"/>
                </a:lnTo>
                <a:cubicBezTo>
                  <a:pt x="32661" y="144764"/>
                  <a:pt x="20135" y="144764"/>
                  <a:pt x="12416" y="137045"/>
                </a:cubicBezTo>
                <a:cubicBezTo>
                  <a:pt x="4697" y="129326"/>
                  <a:pt x="4697" y="116800"/>
                  <a:pt x="12416" y="109081"/>
                </a:cubicBezTo>
                <a:lnTo>
                  <a:pt x="49610" y="71887"/>
                </a:lnTo>
                <a:lnTo>
                  <a:pt x="59224" y="81502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0" name="Text 48"/>
          <p:cNvSpPr/>
          <p:nvPr/>
        </p:nvSpPr>
        <p:spPr>
          <a:xfrm>
            <a:off x="6611076" y="5414760"/>
            <a:ext cx="5082767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Herramienta:</a:t>
            </a:r>
            <a:pPr>
              <a:lnSpc>
                <a:spcPct val="130000"/>
              </a:lnSpc>
            </a:pPr>
            <a:r>
              <a:rPr lang="en-US" sz="1107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Artillery / k6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369188" y="5977332"/>
            <a:ext cx="3718252" cy="668055"/>
          </a:xfrm>
          <a:custGeom>
            <a:avLst/>
            <a:gdLst/>
            <a:ahLst/>
            <a:cxnLst/>
            <a:rect l="l" t="t" r="r" b="b"/>
            <a:pathLst>
              <a:path w="3718252" h="668055">
                <a:moveTo>
                  <a:pt x="0" y="0"/>
                </a:moveTo>
                <a:lnTo>
                  <a:pt x="3718252" y="0"/>
                </a:lnTo>
                <a:lnTo>
                  <a:pt x="3718252" y="668055"/>
                </a:lnTo>
                <a:lnTo>
                  <a:pt x="0" y="668055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369188" y="5977332"/>
            <a:ext cx="35161" cy="668055"/>
          </a:xfrm>
          <a:custGeom>
            <a:avLst/>
            <a:gdLst/>
            <a:ahLst/>
            <a:cxnLst/>
            <a:rect l="l" t="t" r="r" b="b"/>
            <a:pathLst>
              <a:path w="35161" h="668055">
                <a:moveTo>
                  <a:pt x="0" y="0"/>
                </a:moveTo>
                <a:lnTo>
                  <a:pt x="35161" y="0"/>
                </a:lnTo>
                <a:lnTo>
                  <a:pt x="35161" y="668055"/>
                </a:lnTo>
                <a:lnTo>
                  <a:pt x="0" y="668055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3" name="Shape 51"/>
          <p:cNvSpPr/>
          <p:nvPr/>
        </p:nvSpPr>
        <p:spPr>
          <a:xfrm>
            <a:off x="527412" y="6117975"/>
            <a:ext cx="105482" cy="140643"/>
          </a:xfrm>
          <a:custGeom>
            <a:avLst/>
            <a:gdLst/>
            <a:ahLst/>
            <a:cxnLst/>
            <a:rect l="l" t="t" r="r" b="b"/>
            <a:pathLst>
              <a:path w="105482" h="140643">
                <a:moveTo>
                  <a:pt x="4395" y="17580"/>
                </a:moveTo>
                <a:cubicBezTo>
                  <a:pt x="4395" y="7884"/>
                  <a:pt x="12279" y="0"/>
                  <a:pt x="21975" y="0"/>
                </a:cubicBezTo>
                <a:lnTo>
                  <a:pt x="83507" y="0"/>
                </a:lnTo>
                <a:cubicBezTo>
                  <a:pt x="93204" y="0"/>
                  <a:pt x="101087" y="7884"/>
                  <a:pt x="101087" y="17580"/>
                </a:cubicBezTo>
                <a:lnTo>
                  <a:pt x="101087" y="123063"/>
                </a:lnTo>
                <a:cubicBezTo>
                  <a:pt x="101087" y="132759"/>
                  <a:pt x="93204" y="140643"/>
                  <a:pt x="83507" y="140643"/>
                </a:cubicBezTo>
                <a:lnTo>
                  <a:pt x="21975" y="140643"/>
                </a:lnTo>
                <a:cubicBezTo>
                  <a:pt x="12279" y="140643"/>
                  <a:pt x="4395" y="132759"/>
                  <a:pt x="4395" y="123063"/>
                </a:cubicBezTo>
                <a:lnTo>
                  <a:pt x="4395" y="17580"/>
                </a:lnTo>
                <a:close/>
                <a:moveTo>
                  <a:pt x="21975" y="17580"/>
                </a:moveTo>
                <a:lnTo>
                  <a:pt x="21975" y="101087"/>
                </a:lnTo>
                <a:lnTo>
                  <a:pt x="83507" y="101087"/>
                </a:lnTo>
                <a:lnTo>
                  <a:pt x="83507" y="17580"/>
                </a:lnTo>
                <a:lnTo>
                  <a:pt x="21975" y="17580"/>
                </a:lnTo>
                <a:close/>
                <a:moveTo>
                  <a:pt x="52741" y="129655"/>
                </a:moveTo>
                <a:cubicBezTo>
                  <a:pt x="57603" y="129655"/>
                  <a:pt x="61531" y="125727"/>
                  <a:pt x="61531" y="120865"/>
                </a:cubicBezTo>
                <a:cubicBezTo>
                  <a:pt x="61531" y="116003"/>
                  <a:pt x="57603" y="112075"/>
                  <a:pt x="52741" y="112075"/>
                </a:cubicBezTo>
                <a:cubicBezTo>
                  <a:pt x="47879" y="112075"/>
                  <a:pt x="43951" y="116003"/>
                  <a:pt x="43951" y="120865"/>
                </a:cubicBezTo>
                <a:cubicBezTo>
                  <a:pt x="43951" y="125727"/>
                  <a:pt x="47879" y="129655"/>
                  <a:pt x="52741" y="129655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4" name="Text 52"/>
          <p:cNvSpPr/>
          <p:nvPr/>
        </p:nvSpPr>
        <p:spPr>
          <a:xfrm>
            <a:off x="716727" y="6082815"/>
            <a:ext cx="3335552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Responsive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492251" y="6328940"/>
            <a:ext cx="3560029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Pruebas en múltiples dispositivos y tamaños de pantalla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4244565" y="5977332"/>
            <a:ext cx="3718252" cy="668055"/>
          </a:xfrm>
          <a:custGeom>
            <a:avLst/>
            <a:gdLst/>
            <a:ahLst/>
            <a:cxnLst/>
            <a:rect l="l" t="t" r="r" b="b"/>
            <a:pathLst>
              <a:path w="3718252" h="668055">
                <a:moveTo>
                  <a:pt x="0" y="0"/>
                </a:moveTo>
                <a:lnTo>
                  <a:pt x="3718252" y="0"/>
                </a:lnTo>
                <a:lnTo>
                  <a:pt x="3718252" y="668055"/>
                </a:lnTo>
                <a:lnTo>
                  <a:pt x="0" y="668055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4244565" y="5977332"/>
            <a:ext cx="35161" cy="668055"/>
          </a:xfrm>
          <a:custGeom>
            <a:avLst/>
            <a:gdLst/>
            <a:ahLst/>
            <a:cxnLst/>
            <a:rect l="l" t="t" r="r" b="b"/>
            <a:pathLst>
              <a:path w="35161" h="668055">
                <a:moveTo>
                  <a:pt x="0" y="0"/>
                </a:moveTo>
                <a:lnTo>
                  <a:pt x="35161" y="0"/>
                </a:lnTo>
                <a:lnTo>
                  <a:pt x="35161" y="668055"/>
                </a:lnTo>
                <a:lnTo>
                  <a:pt x="0" y="668055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8" name="Shape 56"/>
          <p:cNvSpPr/>
          <p:nvPr/>
        </p:nvSpPr>
        <p:spPr>
          <a:xfrm>
            <a:off x="4385208" y="6117975"/>
            <a:ext cx="140643" cy="140643"/>
          </a:xfrm>
          <a:custGeom>
            <a:avLst/>
            <a:gdLst/>
            <a:ahLst/>
            <a:cxnLst/>
            <a:rect l="l" t="t" r="r" b="b"/>
            <a:pathLst>
              <a:path w="140643" h="140643">
                <a:moveTo>
                  <a:pt x="18102" y="62767"/>
                </a:moveTo>
                <a:cubicBezTo>
                  <a:pt x="21756" y="37221"/>
                  <a:pt x="43759" y="17580"/>
                  <a:pt x="70322" y="17580"/>
                </a:cubicBezTo>
                <a:cubicBezTo>
                  <a:pt x="84880" y="17580"/>
                  <a:pt x="98066" y="23486"/>
                  <a:pt x="107625" y="33018"/>
                </a:cubicBezTo>
                <a:cubicBezTo>
                  <a:pt x="107680" y="33073"/>
                  <a:pt x="107735" y="33128"/>
                  <a:pt x="107790" y="33183"/>
                </a:cubicBezTo>
                <a:lnTo>
                  <a:pt x="109877" y="35161"/>
                </a:lnTo>
                <a:lnTo>
                  <a:pt x="96720" y="35161"/>
                </a:lnTo>
                <a:cubicBezTo>
                  <a:pt x="91858" y="35161"/>
                  <a:pt x="87929" y="39089"/>
                  <a:pt x="87929" y="43951"/>
                </a:cubicBezTo>
                <a:cubicBezTo>
                  <a:pt x="87929" y="48813"/>
                  <a:pt x="91858" y="52741"/>
                  <a:pt x="96720" y="52741"/>
                </a:cubicBezTo>
                <a:lnTo>
                  <a:pt x="131880" y="52741"/>
                </a:lnTo>
                <a:cubicBezTo>
                  <a:pt x="136742" y="52741"/>
                  <a:pt x="140671" y="48813"/>
                  <a:pt x="140671" y="43951"/>
                </a:cubicBezTo>
                <a:lnTo>
                  <a:pt x="140671" y="8790"/>
                </a:lnTo>
                <a:cubicBezTo>
                  <a:pt x="140671" y="3928"/>
                  <a:pt x="136742" y="0"/>
                  <a:pt x="131880" y="0"/>
                </a:cubicBezTo>
                <a:cubicBezTo>
                  <a:pt x="127018" y="0"/>
                  <a:pt x="123090" y="3928"/>
                  <a:pt x="123090" y="8790"/>
                </a:cubicBezTo>
                <a:lnTo>
                  <a:pt x="123090" y="23459"/>
                </a:lnTo>
                <a:lnTo>
                  <a:pt x="119986" y="20520"/>
                </a:lnTo>
                <a:cubicBezTo>
                  <a:pt x="107268" y="7856"/>
                  <a:pt x="89687" y="0"/>
                  <a:pt x="70322" y="0"/>
                </a:cubicBezTo>
                <a:cubicBezTo>
                  <a:pt x="34886" y="0"/>
                  <a:pt x="5576" y="26206"/>
                  <a:pt x="714" y="60295"/>
                </a:cubicBezTo>
                <a:cubicBezTo>
                  <a:pt x="27" y="65102"/>
                  <a:pt x="3351" y="69552"/>
                  <a:pt x="8158" y="70239"/>
                </a:cubicBezTo>
                <a:cubicBezTo>
                  <a:pt x="12966" y="70926"/>
                  <a:pt x="17416" y="67575"/>
                  <a:pt x="18102" y="62795"/>
                </a:cubicBezTo>
                <a:close/>
                <a:moveTo>
                  <a:pt x="139929" y="80348"/>
                </a:moveTo>
                <a:cubicBezTo>
                  <a:pt x="140616" y="75541"/>
                  <a:pt x="137264" y="71091"/>
                  <a:pt x="132485" y="70404"/>
                </a:cubicBezTo>
                <a:cubicBezTo>
                  <a:pt x="127705" y="69717"/>
                  <a:pt x="123228" y="73068"/>
                  <a:pt x="122541" y="77848"/>
                </a:cubicBezTo>
                <a:cubicBezTo>
                  <a:pt x="118887" y="103395"/>
                  <a:pt x="96884" y="123035"/>
                  <a:pt x="70322" y="123035"/>
                </a:cubicBezTo>
                <a:cubicBezTo>
                  <a:pt x="55763" y="123035"/>
                  <a:pt x="42578" y="117129"/>
                  <a:pt x="33018" y="107597"/>
                </a:cubicBezTo>
                <a:cubicBezTo>
                  <a:pt x="32963" y="107543"/>
                  <a:pt x="32908" y="107488"/>
                  <a:pt x="32853" y="107433"/>
                </a:cubicBezTo>
                <a:lnTo>
                  <a:pt x="30766" y="105455"/>
                </a:lnTo>
                <a:lnTo>
                  <a:pt x="43924" y="105455"/>
                </a:lnTo>
                <a:cubicBezTo>
                  <a:pt x="48786" y="105455"/>
                  <a:pt x="52714" y="101527"/>
                  <a:pt x="52714" y="96665"/>
                </a:cubicBezTo>
                <a:cubicBezTo>
                  <a:pt x="52714" y="91803"/>
                  <a:pt x="48786" y="87874"/>
                  <a:pt x="43924" y="87874"/>
                </a:cubicBezTo>
                <a:lnTo>
                  <a:pt x="8790" y="87902"/>
                </a:lnTo>
                <a:cubicBezTo>
                  <a:pt x="6455" y="87902"/>
                  <a:pt x="4203" y="88836"/>
                  <a:pt x="2555" y="90512"/>
                </a:cubicBezTo>
                <a:cubicBezTo>
                  <a:pt x="906" y="92187"/>
                  <a:pt x="-27" y="94412"/>
                  <a:pt x="0" y="96775"/>
                </a:cubicBezTo>
                <a:lnTo>
                  <a:pt x="275" y="131661"/>
                </a:lnTo>
                <a:cubicBezTo>
                  <a:pt x="302" y="136523"/>
                  <a:pt x="4285" y="140423"/>
                  <a:pt x="9147" y="140368"/>
                </a:cubicBezTo>
                <a:cubicBezTo>
                  <a:pt x="14009" y="140313"/>
                  <a:pt x="17910" y="136358"/>
                  <a:pt x="17855" y="131496"/>
                </a:cubicBezTo>
                <a:lnTo>
                  <a:pt x="17745" y="117349"/>
                </a:lnTo>
                <a:lnTo>
                  <a:pt x="20684" y="120124"/>
                </a:lnTo>
                <a:cubicBezTo>
                  <a:pt x="33403" y="132787"/>
                  <a:pt x="50956" y="140643"/>
                  <a:pt x="70322" y="140643"/>
                </a:cubicBezTo>
                <a:cubicBezTo>
                  <a:pt x="105757" y="140643"/>
                  <a:pt x="135067" y="114437"/>
                  <a:pt x="139929" y="80348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9" name="Text 57"/>
          <p:cNvSpPr/>
          <p:nvPr/>
        </p:nvSpPr>
        <p:spPr>
          <a:xfrm>
            <a:off x="4592104" y="6082815"/>
            <a:ext cx="3335552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Cross-browser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4367628" y="6328940"/>
            <a:ext cx="3560029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Compatibilidad con Chrome, Firefox, Safari, Edge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120080" y="5977332"/>
            <a:ext cx="3718252" cy="668055"/>
          </a:xfrm>
          <a:custGeom>
            <a:avLst/>
            <a:gdLst/>
            <a:ahLst/>
            <a:cxnLst/>
            <a:rect l="l" t="t" r="r" b="b"/>
            <a:pathLst>
              <a:path w="3718252" h="668055">
                <a:moveTo>
                  <a:pt x="0" y="0"/>
                </a:moveTo>
                <a:lnTo>
                  <a:pt x="3718252" y="0"/>
                </a:lnTo>
                <a:lnTo>
                  <a:pt x="3718252" y="668055"/>
                </a:lnTo>
                <a:lnTo>
                  <a:pt x="0" y="668055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8120080" y="5977332"/>
            <a:ext cx="35161" cy="668055"/>
          </a:xfrm>
          <a:custGeom>
            <a:avLst/>
            <a:gdLst/>
            <a:ahLst/>
            <a:cxnLst/>
            <a:rect l="l" t="t" r="r" b="b"/>
            <a:pathLst>
              <a:path w="35161" h="668055">
                <a:moveTo>
                  <a:pt x="0" y="0"/>
                </a:moveTo>
                <a:lnTo>
                  <a:pt x="35161" y="0"/>
                </a:lnTo>
                <a:lnTo>
                  <a:pt x="35161" y="668055"/>
                </a:lnTo>
                <a:lnTo>
                  <a:pt x="0" y="668055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63" name="Shape 61"/>
          <p:cNvSpPr/>
          <p:nvPr/>
        </p:nvSpPr>
        <p:spPr>
          <a:xfrm>
            <a:off x="8260723" y="6117975"/>
            <a:ext cx="140643" cy="140643"/>
          </a:xfrm>
          <a:custGeom>
            <a:avLst/>
            <a:gdLst/>
            <a:ahLst/>
            <a:cxnLst/>
            <a:rect l="l" t="t" r="r" b="b"/>
            <a:pathLst>
              <a:path w="140643" h="140643">
                <a:moveTo>
                  <a:pt x="37358" y="10988"/>
                </a:moveTo>
                <a:cubicBezTo>
                  <a:pt x="37358" y="2498"/>
                  <a:pt x="44251" y="-4395"/>
                  <a:pt x="52741" y="-4395"/>
                </a:cubicBezTo>
                <a:cubicBezTo>
                  <a:pt x="61231" y="-4395"/>
                  <a:pt x="68124" y="2498"/>
                  <a:pt x="68124" y="10988"/>
                </a:cubicBezTo>
                <a:cubicBezTo>
                  <a:pt x="68124" y="19478"/>
                  <a:pt x="61231" y="26371"/>
                  <a:pt x="52741" y="26371"/>
                </a:cubicBezTo>
                <a:cubicBezTo>
                  <a:pt x="44251" y="26371"/>
                  <a:pt x="37358" y="19478"/>
                  <a:pt x="37358" y="10988"/>
                </a:cubicBezTo>
                <a:close/>
                <a:moveTo>
                  <a:pt x="32386" y="54279"/>
                </a:moveTo>
                <a:lnTo>
                  <a:pt x="35848" y="71585"/>
                </a:lnTo>
                <a:cubicBezTo>
                  <a:pt x="25244" y="74991"/>
                  <a:pt x="17580" y="84963"/>
                  <a:pt x="17580" y="96692"/>
                </a:cubicBezTo>
                <a:cubicBezTo>
                  <a:pt x="17580" y="111251"/>
                  <a:pt x="29392" y="123063"/>
                  <a:pt x="43951" y="123063"/>
                </a:cubicBezTo>
                <a:cubicBezTo>
                  <a:pt x="53730" y="123063"/>
                  <a:pt x="62273" y="117734"/>
                  <a:pt x="66833" y="109822"/>
                </a:cubicBezTo>
                <a:cubicBezTo>
                  <a:pt x="67465" y="109850"/>
                  <a:pt x="68097" y="109877"/>
                  <a:pt x="68756" y="109877"/>
                </a:cubicBezTo>
                <a:lnTo>
                  <a:pt x="69882" y="109877"/>
                </a:lnTo>
                <a:cubicBezTo>
                  <a:pt x="70157" y="109877"/>
                  <a:pt x="70459" y="109877"/>
                  <a:pt x="70734" y="109877"/>
                </a:cubicBezTo>
                <a:lnTo>
                  <a:pt x="85897" y="109877"/>
                </a:lnTo>
                <a:cubicBezTo>
                  <a:pt x="80293" y="127705"/>
                  <a:pt x="63647" y="140643"/>
                  <a:pt x="43951" y="140643"/>
                </a:cubicBezTo>
                <a:cubicBezTo>
                  <a:pt x="19668" y="140643"/>
                  <a:pt x="0" y="120975"/>
                  <a:pt x="0" y="96692"/>
                </a:cubicBezTo>
                <a:cubicBezTo>
                  <a:pt x="0" y="76420"/>
                  <a:pt x="13735" y="59361"/>
                  <a:pt x="32386" y="54279"/>
                </a:cubicBezTo>
                <a:close/>
                <a:moveTo>
                  <a:pt x="73206" y="46561"/>
                </a:moveTo>
                <a:lnTo>
                  <a:pt x="79716" y="79112"/>
                </a:lnTo>
                <a:lnTo>
                  <a:pt x="96335" y="79112"/>
                </a:lnTo>
                <a:cubicBezTo>
                  <a:pt x="105482" y="79112"/>
                  <a:pt x="113696" y="84798"/>
                  <a:pt x="116910" y="93368"/>
                </a:cubicBezTo>
                <a:lnTo>
                  <a:pt x="123914" y="112048"/>
                </a:lnTo>
                <a:lnTo>
                  <a:pt x="129051" y="110344"/>
                </a:lnTo>
                <a:cubicBezTo>
                  <a:pt x="133666" y="108806"/>
                  <a:pt x="138638" y="111306"/>
                  <a:pt x="140176" y="115893"/>
                </a:cubicBezTo>
                <a:cubicBezTo>
                  <a:pt x="141714" y="120481"/>
                  <a:pt x="139215" y="125480"/>
                  <a:pt x="134627" y="127018"/>
                </a:cubicBezTo>
                <a:lnTo>
                  <a:pt x="121442" y="131413"/>
                </a:lnTo>
                <a:cubicBezTo>
                  <a:pt x="116965" y="132897"/>
                  <a:pt x="112102" y="130589"/>
                  <a:pt x="110427" y="126167"/>
                </a:cubicBezTo>
                <a:lnTo>
                  <a:pt x="100455" y="99549"/>
                </a:lnTo>
                <a:cubicBezTo>
                  <a:pt x="99824" y="97846"/>
                  <a:pt x="98175" y="96692"/>
                  <a:pt x="96335" y="96692"/>
                </a:cubicBezTo>
                <a:lnTo>
                  <a:pt x="72684" y="96692"/>
                </a:lnTo>
                <a:cubicBezTo>
                  <a:pt x="72574" y="96692"/>
                  <a:pt x="72464" y="96692"/>
                  <a:pt x="72327" y="96692"/>
                </a:cubicBezTo>
                <a:lnTo>
                  <a:pt x="68728" y="96692"/>
                </a:lnTo>
                <a:cubicBezTo>
                  <a:pt x="60350" y="96692"/>
                  <a:pt x="53126" y="90786"/>
                  <a:pt x="51478" y="82573"/>
                </a:cubicBezTo>
                <a:lnTo>
                  <a:pt x="45407" y="52109"/>
                </a:lnTo>
                <a:cubicBezTo>
                  <a:pt x="43649" y="43347"/>
                  <a:pt x="50351" y="35161"/>
                  <a:pt x="59306" y="35161"/>
                </a:cubicBezTo>
                <a:cubicBezTo>
                  <a:pt x="66064" y="35161"/>
                  <a:pt x="71887" y="39940"/>
                  <a:pt x="73206" y="46561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64" name="Text 62"/>
          <p:cNvSpPr/>
          <p:nvPr/>
        </p:nvSpPr>
        <p:spPr>
          <a:xfrm>
            <a:off x="8467619" y="6082815"/>
            <a:ext cx="3335552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Accesibilidad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8243142" y="6328940"/>
            <a:ext cx="3560029" cy="210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Cumplimiento WCAG 2.1 AA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 · Stack Tecnológico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Despliegue y Mantenimiento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90525" y="1228725"/>
            <a:ext cx="5600700" cy="2686050"/>
          </a:xfrm>
          <a:custGeom>
            <a:avLst/>
            <a:gdLst/>
            <a:ahLst/>
            <a:cxnLst/>
            <a:rect l="l" t="t" r="r" b="b"/>
            <a:pathLst>
              <a:path w="5600700" h="2686050">
                <a:moveTo>
                  <a:pt x="0" y="0"/>
                </a:moveTo>
                <a:lnTo>
                  <a:pt x="5600700" y="0"/>
                </a:lnTo>
                <a:lnTo>
                  <a:pt x="5600700" y="2686050"/>
                </a:lnTo>
                <a:lnTo>
                  <a:pt x="0" y="26860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66738" y="14097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64294" y="214313"/>
                </a:moveTo>
                <a:cubicBezTo>
                  <a:pt x="28798" y="214313"/>
                  <a:pt x="0" y="185514"/>
                  <a:pt x="0" y="150019"/>
                </a:cubicBezTo>
                <a:cubicBezTo>
                  <a:pt x="0" y="121712"/>
                  <a:pt x="18306" y="97691"/>
                  <a:pt x="43711" y="89074"/>
                </a:cubicBezTo>
                <a:cubicBezTo>
                  <a:pt x="43130" y="85636"/>
                  <a:pt x="42863" y="82153"/>
                  <a:pt x="42863" y="78581"/>
                </a:cubicBezTo>
                <a:cubicBezTo>
                  <a:pt x="42863" y="43086"/>
                  <a:pt x="71661" y="14288"/>
                  <a:pt x="107156" y="14288"/>
                </a:cubicBezTo>
                <a:cubicBezTo>
                  <a:pt x="131891" y="14288"/>
                  <a:pt x="153367" y="28262"/>
                  <a:pt x="164128" y="48711"/>
                </a:cubicBezTo>
                <a:cubicBezTo>
                  <a:pt x="170468" y="45006"/>
                  <a:pt x="177879" y="42863"/>
                  <a:pt x="185738" y="42863"/>
                </a:cubicBezTo>
                <a:cubicBezTo>
                  <a:pt x="209401" y="42863"/>
                  <a:pt x="228600" y="62061"/>
                  <a:pt x="228600" y="85725"/>
                </a:cubicBezTo>
                <a:cubicBezTo>
                  <a:pt x="228600" y="92735"/>
                  <a:pt x="226903" y="99387"/>
                  <a:pt x="223912" y="105236"/>
                </a:cubicBezTo>
                <a:cubicBezTo>
                  <a:pt x="243557" y="114300"/>
                  <a:pt x="257175" y="134124"/>
                  <a:pt x="257175" y="157163"/>
                </a:cubicBezTo>
                <a:cubicBezTo>
                  <a:pt x="257175" y="188729"/>
                  <a:pt x="231591" y="214313"/>
                  <a:pt x="200025" y="214313"/>
                </a:cubicBezTo>
                <a:lnTo>
                  <a:pt x="64294" y="214313"/>
                </a:lnTo>
                <a:close/>
                <a:moveTo>
                  <a:pt x="136178" y="85279"/>
                </a:moveTo>
                <a:cubicBezTo>
                  <a:pt x="131981" y="81082"/>
                  <a:pt x="125194" y="81082"/>
                  <a:pt x="121042" y="85279"/>
                </a:cubicBezTo>
                <a:lnTo>
                  <a:pt x="88895" y="117425"/>
                </a:lnTo>
                <a:cubicBezTo>
                  <a:pt x="84698" y="121622"/>
                  <a:pt x="84698" y="128409"/>
                  <a:pt x="88895" y="132561"/>
                </a:cubicBezTo>
                <a:cubicBezTo>
                  <a:pt x="93092" y="136714"/>
                  <a:pt x="99879" y="136758"/>
                  <a:pt x="104031" y="132561"/>
                </a:cubicBezTo>
                <a:lnTo>
                  <a:pt x="117872" y="118720"/>
                </a:lnTo>
                <a:lnTo>
                  <a:pt x="117872" y="164306"/>
                </a:lnTo>
                <a:cubicBezTo>
                  <a:pt x="117872" y="170244"/>
                  <a:pt x="122649" y="175022"/>
                  <a:pt x="128588" y="175022"/>
                </a:cubicBezTo>
                <a:cubicBezTo>
                  <a:pt x="134526" y="175022"/>
                  <a:pt x="139303" y="170244"/>
                  <a:pt x="139303" y="164306"/>
                </a:cubicBezTo>
                <a:lnTo>
                  <a:pt x="139303" y="118720"/>
                </a:lnTo>
                <a:lnTo>
                  <a:pt x="153144" y="132561"/>
                </a:lnTo>
                <a:cubicBezTo>
                  <a:pt x="157341" y="136758"/>
                  <a:pt x="164128" y="136758"/>
                  <a:pt x="168280" y="132561"/>
                </a:cubicBezTo>
                <a:cubicBezTo>
                  <a:pt x="172432" y="128364"/>
                  <a:pt x="172477" y="121578"/>
                  <a:pt x="168280" y="117425"/>
                </a:cubicBezTo>
                <a:lnTo>
                  <a:pt x="136133" y="85279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Text 4"/>
          <p:cNvSpPr/>
          <p:nvPr/>
        </p:nvSpPr>
        <p:spPr>
          <a:xfrm>
            <a:off x="952500" y="1390650"/>
            <a:ext cx="2247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Plataforma de Despliegue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52450" y="1771650"/>
            <a:ext cx="5276850" cy="609600"/>
          </a:xfrm>
          <a:custGeom>
            <a:avLst/>
            <a:gdLst/>
            <a:ahLst/>
            <a:cxnLst/>
            <a:rect l="l" t="t" r="r" b="b"/>
            <a:pathLst>
              <a:path w="5276850" h="609600">
                <a:moveTo>
                  <a:pt x="0" y="0"/>
                </a:moveTo>
                <a:lnTo>
                  <a:pt x="5276850" y="0"/>
                </a:lnTo>
                <a:lnTo>
                  <a:pt x="52768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628650" y="18478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🚀 Vercel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28650" y="20764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Plataforma optimizada para Next.js con despliegue continuo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52450" y="2457450"/>
            <a:ext cx="5276850" cy="609600"/>
          </a:xfrm>
          <a:custGeom>
            <a:avLst/>
            <a:gdLst/>
            <a:ahLst/>
            <a:cxnLst/>
            <a:rect l="l" t="t" r="r" b="b"/>
            <a:pathLst>
              <a:path w="5276850" h="609600">
                <a:moveTo>
                  <a:pt x="0" y="0"/>
                </a:moveTo>
                <a:lnTo>
                  <a:pt x="5276850" y="0"/>
                </a:lnTo>
                <a:lnTo>
                  <a:pt x="52768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28650" y="25336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🗄️ Turso Cloud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28650" y="27622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 de datos SQLite distribuida globalmente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52450" y="3143250"/>
            <a:ext cx="5276850" cy="609600"/>
          </a:xfrm>
          <a:custGeom>
            <a:avLst/>
            <a:gdLst/>
            <a:ahLst/>
            <a:cxnLst/>
            <a:rect l="l" t="t" r="r" b="b"/>
            <a:pathLst>
              <a:path w="5276850" h="609600">
                <a:moveTo>
                  <a:pt x="0" y="0"/>
                </a:moveTo>
                <a:lnTo>
                  <a:pt x="5276850" y="0"/>
                </a:lnTo>
                <a:lnTo>
                  <a:pt x="52768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28650" y="32194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⚡ Servidor Socket.io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28650" y="34480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Despliegue en Railway/Render para el microservicio de chat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90525" y="4086225"/>
            <a:ext cx="5600700" cy="2686050"/>
          </a:xfrm>
          <a:custGeom>
            <a:avLst/>
            <a:gdLst/>
            <a:ahLst/>
            <a:cxnLst/>
            <a:rect l="l" t="t" r="r" b="b"/>
            <a:pathLst>
              <a:path w="5600700" h="2686050">
                <a:moveTo>
                  <a:pt x="0" y="0"/>
                </a:moveTo>
                <a:lnTo>
                  <a:pt x="5600700" y="0"/>
                </a:lnTo>
                <a:lnTo>
                  <a:pt x="5600700" y="2686050"/>
                </a:lnTo>
                <a:lnTo>
                  <a:pt x="0" y="26860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95313" y="42672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35719" y="46434"/>
                </a:moveTo>
                <a:cubicBezTo>
                  <a:pt x="41633" y="46434"/>
                  <a:pt x="46434" y="41633"/>
                  <a:pt x="46434" y="35719"/>
                </a:cubicBezTo>
                <a:cubicBezTo>
                  <a:pt x="46434" y="29805"/>
                  <a:pt x="41633" y="25003"/>
                  <a:pt x="35719" y="25003"/>
                </a:cubicBezTo>
                <a:cubicBezTo>
                  <a:pt x="29805" y="25003"/>
                  <a:pt x="25003" y="29805"/>
                  <a:pt x="25003" y="35719"/>
                </a:cubicBezTo>
                <a:cubicBezTo>
                  <a:pt x="25003" y="41633"/>
                  <a:pt x="29805" y="46434"/>
                  <a:pt x="35719" y="46434"/>
                </a:cubicBezTo>
                <a:close/>
                <a:moveTo>
                  <a:pt x="71438" y="35719"/>
                </a:moveTo>
                <a:cubicBezTo>
                  <a:pt x="71438" y="50363"/>
                  <a:pt x="62642" y="62954"/>
                  <a:pt x="50006" y="68446"/>
                </a:cubicBezTo>
                <a:lnTo>
                  <a:pt x="50006" y="100013"/>
                </a:lnTo>
                <a:lnTo>
                  <a:pt x="128588" y="100013"/>
                </a:lnTo>
                <a:cubicBezTo>
                  <a:pt x="140419" y="100013"/>
                  <a:pt x="150019" y="90413"/>
                  <a:pt x="150019" y="78581"/>
                </a:cubicBezTo>
                <a:lnTo>
                  <a:pt x="150019" y="68446"/>
                </a:lnTo>
                <a:cubicBezTo>
                  <a:pt x="137383" y="62954"/>
                  <a:pt x="128588" y="50363"/>
                  <a:pt x="128588" y="35719"/>
                </a:cubicBezTo>
                <a:cubicBezTo>
                  <a:pt x="128588" y="15984"/>
                  <a:pt x="144572" y="0"/>
                  <a:pt x="164306" y="0"/>
                </a:cubicBezTo>
                <a:cubicBezTo>
                  <a:pt x="184041" y="0"/>
                  <a:pt x="200025" y="15984"/>
                  <a:pt x="200025" y="35719"/>
                </a:cubicBezTo>
                <a:cubicBezTo>
                  <a:pt x="200025" y="50363"/>
                  <a:pt x="191229" y="62954"/>
                  <a:pt x="178594" y="68446"/>
                </a:cubicBezTo>
                <a:lnTo>
                  <a:pt x="178594" y="78581"/>
                </a:lnTo>
                <a:cubicBezTo>
                  <a:pt x="178594" y="106219"/>
                  <a:pt x="156225" y="128588"/>
                  <a:pt x="128588" y="128588"/>
                </a:cubicBezTo>
                <a:lnTo>
                  <a:pt x="50006" y="128588"/>
                </a:lnTo>
                <a:lnTo>
                  <a:pt x="50006" y="160154"/>
                </a:lnTo>
                <a:cubicBezTo>
                  <a:pt x="62642" y="165646"/>
                  <a:pt x="71438" y="178237"/>
                  <a:pt x="71438" y="192881"/>
                </a:cubicBezTo>
                <a:cubicBezTo>
                  <a:pt x="71438" y="212616"/>
                  <a:pt x="55453" y="228600"/>
                  <a:pt x="35719" y="228600"/>
                </a:cubicBezTo>
                <a:cubicBezTo>
                  <a:pt x="15984" y="228600"/>
                  <a:pt x="0" y="212616"/>
                  <a:pt x="0" y="192881"/>
                </a:cubicBezTo>
                <a:cubicBezTo>
                  <a:pt x="0" y="178237"/>
                  <a:pt x="8796" y="165646"/>
                  <a:pt x="21431" y="160154"/>
                </a:cubicBezTo>
                <a:lnTo>
                  <a:pt x="21431" y="68491"/>
                </a:lnTo>
                <a:cubicBezTo>
                  <a:pt x="8796" y="62954"/>
                  <a:pt x="0" y="50363"/>
                  <a:pt x="0" y="35719"/>
                </a:cubicBezTo>
                <a:cubicBezTo>
                  <a:pt x="0" y="15984"/>
                  <a:pt x="15984" y="0"/>
                  <a:pt x="35719" y="0"/>
                </a:cubicBezTo>
                <a:cubicBezTo>
                  <a:pt x="55453" y="0"/>
                  <a:pt x="71438" y="15984"/>
                  <a:pt x="71438" y="35719"/>
                </a:cubicBezTo>
                <a:close/>
                <a:moveTo>
                  <a:pt x="175022" y="35719"/>
                </a:moveTo>
                <a:cubicBezTo>
                  <a:pt x="175022" y="29805"/>
                  <a:pt x="170220" y="25003"/>
                  <a:pt x="164306" y="25003"/>
                </a:cubicBezTo>
                <a:cubicBezTo>
                  <a:pt x="158392" y="25003"/>
                  <a:pt x="153591" y="29805"/>
                  <a:pt x="153591" y="35719"/>
                </a:cubicBezTo>
                <a:cubicBezTo>
                  <a:pt x="153591" y="41633"/>
                  <a:pt x="158392" y="46434"/>
                  <a:pt x="164306" y="46434"/>
                </a:cubicBezTo>
                <a:cubicBezTo>
                  <a:pt x="170220" y="46434"/>
                  <a:pt x="175022" y="41633"/>
                  <a:pt x="175022" y="35719"/>
                </a:cubicBezTo>
                <a:close/>
                <a:moveTo>
                  <a:pt x="35719" y="203597"/>
                </a:moveTo>
                <a:cubicBezTo>
                  <a:pt x="41633" y="203597"/>
                  <a:pt x="46434" y="198795"/>
                  <a:pt x="46434" y="192881"/>
                </a:cubicBezTo>
                <a:cubicBezTo>
                  <a:pt x="46434" y="186967"/>
                  <a:pt x="41633" y="182166"/>
                  <a:pt x="35719" y="182166"/>
                </a:cubicBezTo>
                <a:cubicBezTo>
                  <a:pt x="29805" y="182166"/>
                  <a:pt x="25003" y="186967"/>
                  <a:pt x="25003" y="192881"/>
                </a:cubicBezTo>
                <a:cubicBezTo>
                  <a:pt x="25003" y="198795"/>
                  <a:pt x="29805" y="203597"/>
                  <a:pt x="35719" y="203597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8" name="Text 16"/>
          <p:cNvSpPr/>
          <p:nvPr/>
        </p:nvSpPr>
        <p:spPr>
          <a:xfrm>
            <a:off x="952500" y="4248150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Control de Versiones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52450" y="4629150"/>
            <a:ext cx="5276850" cy="609600"/>
          </a:xfrm>
          <a:custGeom>
            <a:avLst/>
            <a:gdLst/>
            <a:ahLst/>
            <a:cxnLst/>
            <a:rect l="l" t="t" r="r" b="b"/>
            <a:pathLst>
              <a:path w="5276850" h="609600">
                <a:moveTo>
                  <a:pt x="0" y="0"/>
                </a:moveTo>
                <a:lnTo>
                  <a:pt x="5276850" y="0"/>
                </a:lnTo>
                <a:lnTo>
                  <a:pt x="52768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28650" y="47053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🌿 Git + GitHub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28650" y="49339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Repositorio con flujo de trabajo basado en ramas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52450" y="5314950"/>
            <a:ext cx="5276850" cy="609600"/>
          </a:xfrm>
          <a:custGeom>
            <a:avLst/>
            <a:gdLst/>
            <a:ahLst/>
            <a:cxnLst/>
            <a:rect l="l" t="t" r="r" b="b"/>
            <a:pathLst>
              <a:path w="5276850" h="609600">
                <a:moveTo>
                  <a:pt x="0" y="0"/>
                </a:moveTo>
                <a:lnTo>
                  <a:pt x="5276850" y="0"/>
                </a:lnTo>
                <a:lnTo>
                  <a:pt x="52768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628650" y="53911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🔄 Estrategia de Ramas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28650" y="56197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 (producción) ← develop ← feature/*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52450" y="6000750"/>
            <a:ext cx="5276850" cy="609600"/>
          </a:xfrm>
          <a:custGeom>
            <a:avLst/>
            <a:gdLst/>
            <a:ahLst/>
            <a:cxnLst/>
            <a:rect l="l" t="t" r="r" b="b"/>
            <a:pathLst>
              <a:path w="5276850" h="609600">
                <a:moveTo>
                  <a:pt x="0" y="0"/>
                </a:moveTo>
                <a:lnTo>
                  <a:pt x="5276850" y="0"/>
                </a:lnTo>
                <a:lnTo>
                  <a:pt x="52768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628650" y="60769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📋 Pull Requests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28650" y="6305550"/>
            <a:ext cx="520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Revisiones de código antes de merge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200775" y="1228725"/>
            <a:ext cx="5600700" cy="2686050"/>
          </a:xfrm>
          <a:custGeom>
            <a:avLst/>
            <a:gdLst/>
            <a:ahLst/>
            <a:cxnLst/>
            <a:rect l="l" t="t" r="r" b="b"/>
            <a:pathLst>
              <a:path w="5600700" h="2686050">
                <a:moveTo>
                  <a:pt x="0" y="0"/>
                </a:moveTo>
                <a:lnTo>
                  <a:pt x="5600700" y="0"/>
                </a:lnTo>
                <a:lnTo>
                  <a:pt x="5600700" y="2686050"/>
                </a:lnTo>
                <a:lnTo>
                  <a:pt x="0" y="268605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 w="25400">
            <a:solidFill>
              <a:srgbClr val="6B7A8F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391275" y="14097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85725" y="28575"/>
                </a:moveTo>
                <a:cubicBezTo>
                  <a:pt x="85725" y="20672"/>
                  <a:pt x="92110" y="14288"/>
                  <a:pt x="100013" y="14288"/>
                </a:cubicBezTo>
                <a:lnTo>
                  <a:pt x="128588" y="14288"/>
                </a:lnTo>
                <a:cubicBezTo>
                  <a:pt x="136490" y="14288"/>
                  <a:pt x="142875" y="20672"/>
                  <a:pt x="142875" y="28575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125016" y="71438"/>
                </a:lnTo>
                <a:lnTo>
                  <a:pt x="125016" y="100013"/>
                </a:lnTo>
                <a:lnTo>
                  <a:pt x="178594" y="100013"/>
                </a:lnTo>
                <a:cubicBezTo>
                  <a:pt x="196364" y="100013"/>
                  <a:pt x="210741" y="114389"/>
                  <a:pt x="210741" y="132159"/>
                </a:cubicBezTo>
                <a:lnTo>
                  <a:pt x="210741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185738" y="214313"/>
                </a:lnTo>
                <a:cubicBezTo>
                  <a:pt x="177835" y="214313"/>
                  <a:pt x="171450" y="207928"/>
                  <a:pt x="171450" y="200025"/>
                </a:cubicBezTo>
                <a:lnTo>
                  <a:pt x="171450" y="171450"/>
                </a:lnTo>
                <a:cubicBezTo>
                  <a:pt x="171450" y="163547"/>
                  <a:pt x="177835" y="157163"/>
                  <a:pt x="185738" y="157163"/>
                </a:cubicBezTo>
                <a:lnTo>
                  <a:pt x="189309" y="157163"/>
                </a:lnTo>
                <a:lnTo>
                  <a:pt x="189309" y="132159"/>
                </a:lnTo>
                <a:cubicBezTo>
                  <a:pt x="189309" y="126221"/>
                  <a:pt x="184532" y="121444"/>
                  <a:pt x="178594" y="121444"/>
                </a:cubicBezTo>
                <a:lnTo>
                  <a:pt x="125016" y="121444"/>
                </a:lnTo>
                <a:lnTo>
                  <a:pt x="125016" y="157163"/>
                </a:lnTo>
                <a:lnTo>
                  <a:pt x="128588" y="157163"/>
                </a:lnTo>
                <a:cubicBezTo>
                  <a:pt x="136490" y="157163"/>
                  <a:pt x="142875" y="163547"/>
                  <a:pt x="142875" y="171450"/>
                </a:cubicBezTo>
                <a:lnTo>
                  <a:pt x="142875" y="200025"/>
                </a:lnTo>
                <a:cubicBezTo>
                  <a:pt x="142875" y="207928"/>
                  <a:pt x="136490" y="214313"/>
                  <a:pt x="128588" y="214313"/>
                </a:cubicBezTo>
                <a:lnTo>
                  <a:pt x="100013" y="214313"/>
                </a:lnTo>
                <a:cubicBezTo>
                  <a:pt x="92110" y="214313"/>
                  <a:pt x="85725" y="207928"/>
                  <a:pt x="85725" y="200025"/>
                </a:cubicBezTo>
                <a:lnTo>
                  <a:pt x="85725" y="171450"/>
                </a:lnTo>
                <a:cubicBezTo>
                  <a:pt x="85725" y="163547"/>
                  <a:pt x="92110" y="157163"/>
                  <a:pt x="100013" y="157163"/>
                </a:cubicBezTo>
                <a:lnTo>
                  <a:pt x="103584" y="157163"/>
                </a:lnTo>
                <a:lnTo>
                  <a:pt x="103584" y="121444"/>
                </a:lnTo>
                <a:lnTo>
                  <a:pt x="50006" y="121444"/>
                </a:lnTo>
                <a:cubicBezTo>
                  <a:pt x="44068" y="121444"/>
                  <a:pt x="39291" y="126221"/>
                  <a:pt x="39291" y="132159"/>
                </a:cubicBezTo>
                <a:lnTo>
                  <a:pt x="39291" y="157163"/>
                </a:lnTo>
                <a:lnTo>
                  <a:pt x="42863" y="157163"/>
                </a:lnTo>
                <a:cubicBezTo>
                  <a:pt x="50765" y="157163"/>
                  <a:pt x="57150" y="163547"/>
                  <a:pt x="57150" y="171450"/>
                </a:cubicBezTo>
                <a:lnTo>
                  <a:pt x="57150" y="200025"/>
                </a:lnTo>
                <a:cubicBezTo>
                  <a:pt x="57150" y="207928"/>
                  <a:pt x="50765" y="214313"/>
                  <a:pt x="42863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71450"/>
                </a:lnTo>
                <a:cubicBezTo>
                  <a:pt x="0" y="163547"/>
                  <a:pt x="6385" y="157163"/>
                  <a:pt x="14288" y="157163"/>
                </a:cubicBezTo>
                <a:lnTo>
                  <a:pt x="17859" y="157163"/>
                </a:lnTo>
                <a:lnTo>
                  <a:pt x="17859" y="132159"/>
                </a:lnTo>
                <a:cubicBezTo>
                  <a:pt x="17859" y="114389"/>
                  <a:pt x="32236" y="100013"/>
                  <a:pt x="50006" y="100013"/>
                </a:cubicBezTo>
                <a:lnTo>
                  <a:pt x="103584" y="100013"/>
                </a:lnTo>
                <a:lnTo>
                  <a:pt x="103584" y="71438"/>
                </a:lnTo>
                <a:lnTo>
                  <a:pt x="100013" y="71438"/>
                </a:lnTo>
                <a:cubicBezTo>
                  <a:pt x="92110" y="71438"/>
                  <a:pt x="85725" y="65053"/>
                  <a:pt x="85725" y="57150"/>
                </a:cubicBezTo>
                <a:lnTo>
                  <a:pt x="85725" y="28575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0" name="Text 28"/>
          <p:cNvSpPr/>
          <p:nvPr/>
        </p:nvSpPr>
        <p:spPr>
          <a:xfrm>
            <a:off x="6762750" y="1390650"/>
            <a:ext cx="847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Entornos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81750" y="1771650"/>
            <a:ext cx="5257800" cy="609600"/>
          </a:xfrm>
          <a:custGeom>
            <a:avLst/>
            <a:gdLst/>
            <a:ahLst/>
            <a:cxnLst/>
            <a:rect l="l" t="t" r="r" b="b"/>
            <a:pathLst>
              <a:path w="5257800" h="609600">
                <a:moveTo>
                  <a:pt x="0" y="0"/>
                </a:moveTo>
                <a:lnTo>
                  <a:pt x="5257800" y="0"/>
                </a:lnTo>
                <a:lnTo>
                  <a:pt x="5257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381750" y="17716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3" name="Text 31"/>
          <p:cNvSpPr/>
          <p:nvPr/>
        </p:nvSpPr>
        <p:spPr>
          <a:xfrm>
            <a:off x="6477000" y="1847850"/>
            <a:ext cx="516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🛠️ Desarrollo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477000" y="2076450"/>
            <a:ext cx="516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Localhost, datos de prueba, logs detallados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81750" y="2457450"/>
            <a:ext cx="5257800" cy="609600"/>
          </a:xfrm>
          <a:custGeom>
            <a:avLst/>
            <a:gdLst/>
            <a:ahLst/>
            <a:cxnLst/>
            <a:rect l="l" t="t" r="r" b="b"/>
            <a:pathLst>
              <a:path w="5257800" h="609600">
                <a:moveTo>
                  <a:pt x="0" y="0"/>
                </a:moveTo>
                <a:lnTo>
                  <a:pt x="5257800" y="0"/>
                </a:lnTo>
                <a:lnTo>
                  <a:pt x="5257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6381750" y="24574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7" name="Text 35"/>
          <p:cNvSpPr/>
          <p:nvPr/>
        </p:nvSpPr>
        <p:spPr>
          <a:xfrm>
            <a:off x="6477000" y="2533650"/>
            <a:ext cx="516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🧪 Staging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477000" y="2762250"/>
            <a:ext cx="516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Pre-producción, pruebas finales antes de deploy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81750" y="3143250"/>
            <a:ext cx="5257800" cy="609600"/>
          </a:xfrm>
          <a:custGeom>
            <a:avLst/>
            <a:gdLst/>
            <a:ahLst/>
            <a:cxnLst/>
            <a:rect l="l" t="t" r="r" b="b"/>
            <a:pathLst>
              <a:path w="5257800" h="609600">
                <a:moveTo>
                  <a:pt x="0" y="0"/>
                </a:moveTo>
                <a:lnTo>
                  <a:pt x="5257800" y="0"/>
                </a:lnTo>
                <a:lnTo>
                  <a:pt x="52578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381750" y="31432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1" name="Text 39"/>
          <p:cNvSpPr/>
          <p:nvPr/>
        </p:nvSpPr>
        <p:spPr>
          <a:xfrm>
            <a:off x="6477000" y="3219450"/>
            <a:ext cx="516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🚀 Producción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477000" y="3448050"/>
            <a:ext cx="516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Entorno real, datos reales, usuarios finales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200775" y="4086225"/>
            <a:ext cx="5600700" cy="2686050"/>
          </a:xfrm>
          <a:custGeom>
            <a:avLst/>
            <a:gdLst/>
            <a:ahLst/>
            <a:cxnLst/>
            <a:rect l="l" t="t" r="r" b="b"/>
            <a:pathLst>
              <a:path w="5600700" h="2686050">
                <a:moveTo>
                  <a:pt x="0" y="0"/>
                </a:moveTo>
                <a:lnTo>
                  <a:pt x="5600700" y="0"/>
                </a:lnTo>
                <a:lnTo>
                  <a:pt x="5600700" y="2686050"/>
                </a:lnTo>
                <a:lnTo>
                  <a:pt x="0" y="26860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6376988" y="42672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27439" y="44023"/>
                </a:moveTo>
                <a:cubicBezTo>
                  <a:pt x="230832" y="40630"/>
                  <a:pt x="236503" y="41478"/>
                  <a:pt x="238199" y="45943"/>
                </a:cubicBezTo>
                <a:cubicBezTo>
                  <a:pt x="241236" y="53846"/>
                  <a:pt x="242888" y="62463"/>
                  <a:pt x="242888" y="71438"/>
                </a:cubicBezTo>
                <a:cubicBezTo>
                  <a:pt x="242888" y="110907"/>
                  <a:pt x="210919" y="142875"/>
                  <a:pt x="171450" y="142875"/>
                </a:cubicBezTo>
                <a:cubicBezTo>
                  <a:pt x="163637" y="142875"/>
                  <a:pt x="156091" y="141625"/>
                  <a:pt x="149036" y="139303"/>
                </a:cubicBezTo>
                <a:lnTo>
                  <a:pt x="65589" y="222751"/>
                </a:lnTo>
                <a:cubicBezTo>
                  <a:pt x="53042" y="235297"/>
                  <a:pt x="32683" y="235297"/>
                  <a:pt x="20136" y="222751"/>
                </a:cubicBezTo>
                <a:cubicBezTo>
                  <a:pt x="7590" y="210205"/>
                  <a:pt x="7590" y="189845"/>
                  <a:pt x="20136" y="177299"/>
                </a:cubicBezTo>
                <a:lnTo>
                  <a:pt x="103584" y="93851"/>
                </a:lnTo>
                <a:cubicBezTo>
                  <a:pt x="101263" y="86797"/>
                  <a:pt x="100013" y="79296"/>
                  <a:pt x="100013" y="71438"/>
                </a:cubicBezTo>
                <a:cubicBezTo>
                  <a:pt x="100013" y="31968"/>
                  <a:pt x="131981" y="0"/>
                  <a:pt x="171450" y="0"/>
                </a:cubicBezTo>
                <a:cubicBezTo>
                  <a:pt x="180424" y="0"/>
                  <a:pt x="189041" y="1652"/>
                  <a:pt x="196944" y="4688"/>
                </a:cubicBezTo>
                <a:cubicBezTo>
                  <a:pt x="201409" y="6385"/>
                  <a:pt x="202213" y="12055"/>
                  <a:pt x="198864" y="15448"/>
                </a:cubicBezTo>
                <a:lnTo>
                  <a:pt x="159261" y="55052"/>
                </a:lnTo>
                <a:cubicBezTo>
                  <a:pt x="157922" y="56391"/>
                  <a:pt x="157163" y="58222"/>
                  <a:pt x="157163" y="60097"/>
                </a:cubicBezTo>
                <a:lnTo>
                  <a:pt x="157163" y="78581"/>
                </a:lnTo>
                <a:cubicBezTo>
                  <a:pt x="157163" y="82510"/>
                  <a:pt x="160377" y="85725"/>
                  <a:pt x="164306" y="85725"/>
                </a:cubicBezTo>
                <a:lnTo>
                  <a:pt x="182791" y="85725"/>
                </a:lnTo>
                <a:cubicBezTo>
                  <a:pt x="184666" y="85725"/>
                  <a:pt x="186497" y="84966"/>
                  <a:pt x="187836" y="83627"/>
                </a:cubicBezTo>
                <a:lnTo>
                  <a:pt x="227439" y="44023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5" name="Text 43"/>
          <p:cNvSpPr/>
          <p:nvPr/>
        </p:nvSpPr>
        <p:spPr>
          <a:xfrm>
            <a:off x="6762750" y="4248150"/>
            <a:ext cx="137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Mantenimiento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91275" y="46672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7" name="Text 45"/>
          <p:cNvSpPr/>
          <p:nvPr/>
        </p:nvSpPr>
        <p:spPr>
          <a:xfrm>
            <a:off x="6629400" y="4629150"/>
            <a:ext cx="3324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Monitoreo: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Logs, métricas de rendimiento, alertas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91275" y="49720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9" name="Text 47"/>
          <p:cNvSpPr/>
          <p:nvPr/>
        </p:nvSpPr>
        <p:spPr>
          <a:xfrm>
            <a:off x="6629400" y="4933950"/>
            <a:ext cx="3305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Backups: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Copias de seguridad automáticas de BD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91275" y="52768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1" name="Text 49"/>
          <p:cNvSpPr/>
          <p:nvPr/>
        </p:nvSpPr>
        <p:spPr>
          <a:xfrm>
            <a:off x="6629400" y="5238750"/>
            <a:ext cx="3171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Actualizaciones: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Parches de seguridad, mejoras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91275" y="55816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3" name="Text 51"/>
          <p:cNvSpPr/>
          <p:nvPr/>
        </p:nvSpPr>
        <p:spPr>
          <a:xfrm>
            <a:off x="6629400" y="5543550"/>
            <a:ext cx="3257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Soporte: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Canal de reporte de bugs y sugerencias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spc="88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 · Stack Tecnológico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3975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Roles y Responsabilidades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5438" y="1023938"/>
            <a:ext cx="5699125" cy="3413125"/>
          </a:xfrm>
          <a:custGeom>
            <a:avLst/>
            <a:gdLst/>
            <a:ahLst/>
            <a:cxnLst/>
            <a:rect l="l" t="t" r="r" b="b"/>
            <a:pathLst>
              <a:path w="5699125" h="3413125">
                <a:moveTo>
                  <a:pt x="0" y="0"/>
                </a:moveTo>
                <a:lnTo>
                  <a:pt x="5699125" y="0"/>
                </a:lnTo>
                <a:lnTo>
                  <a:pt x="5699125" y="3413125"/>
                </a:lnTo>
                <a:lnTo>
                  <a:pt x="0" y="3413125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460375" y="1158875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Shape 4"/>
          <p:cNvSpPr/>
          <p:nvPr/>
        </p:nvSpPr>
        <p:spPr>
          <a:xfrm>
            <a:off x="575469" y="128587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78780" y="3832"/>
                </a:moveTo>
                <a:lnTo>
                  <a:pt x="96403" y="58787"/>
                </a:lnTo>
                <a:cubicBezTo>
                  <a:pt x="85576" y="66005"/>
                  <a:pt x="78693" y="77725"/>
                  <a:pt x="77577" y="90525"/>
                </a:cubicBezTo>
                <a:cubicBezTo>
                  <a:pt x="100757" y="95287"/>
                  <a:pt x="119025" y="113556"/>
                  <a:pt x="123825" y="136773"/>
                </a:cubicBezTo>
                <a:cubicBezTo>
                  <a:pt x="136661" y="135657"/>
                  <a:pt x="148344" y="128774"/>
                  <a:pt x="155563" y="117946"/>
                </a:cubicBezTo>
                <a:lnTo>
                  <a:pt x="210480" y="35533"/>
                </a:lnTo>
                <a:cubicBezTo>
                  <a:pt x="212973" y="31775"/>
                  <a:pt x="214313" y="27384"/>
                  <a:pt x="214313" y="22845"/>
                </a:cubicBezTo>
                <a:cubicBezTo>
                  <a:pt x="214313" y="10232"/>
                  <a:pt x="204081" y="0"/>
                  <a:pt x="191467" y="0"/>
                </a:cubicBezTo>
                <a:cubicBezTo>
                  <a:pt x="186965" y="0"/>
                  <a:pt x="182538" y="1339"/>
                  <a:pt x="178780" y="3832"/>
                </a:cubicBezTo>
                <a:close/>
                <a:moveTo>
                  <a:pt x="107156" y="148828"/>
                </a:moveTo>
                <a:cubicBezTo>
                  <a:pt x="107156" y="125797"/>
                  <a:pt x="88516" y="107156"/>
                  <a:pt x="65484" y="107156"/>
                </a:cubicBezTo>
                <a:cubicBezTo>
                  <a:pt x="42453" y="107156"/>
                  <a:pt x="23812" y="125797"/>
                  <a:pt x="23812" y="148828"/>
                </a:cubicBezTo>
                <a:cubicBezTo>
                  <a:pt x="23812" y="150279"/>
                  <a:pt x="23887" y="151730"/>
                  <a:pt x="24036" y="153144"/>
                </a:cubicBezTo>
                <a:cubicBezTo>
                  <a:pt x="24705" y="159655"/>
                  <a:pt x="20241" y="166688"/>
                  <a:pt x="13692" y="166688"/>
                </a:cubicBezTo>
                <a:lnTo>
                  <a:pt x="11906" y="166688"/>
                </a:lnTo>
                <a:cubicBezTo>
                  <a:pt x="5321" y="166688"/>
                  <a:pt x="0" y="172008"/>
                  <a:pt x="0" y="178594"/>
                </a:cubicBezTo>
                <a:cubicBezTo>
                  <a:pt x="0" y="185179"/>
                  <a:pt x="5321" y="190500"/>
                  <a:pt x="11906" y="190500"/>
                </a:cubicBezTo>
                <a:lnTo>
                  <a:pt x="65484" y="190500"/>
                </a:lnTo>
                <a:cubicBezTo>
                  <a:pt x="88516" y="190500"/>
                  <a:pt x="107156" y="171859"/>
                  <a:pt x="107156" y="148828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7" name="Text 5"/>
          <p:cNvSpPr/>
          <p:nvPr/>
        </p:nvSpPr>
        <p:spPr>
          <a:xfrm>
            <a:off x="1000125" y="1174750"/>
            <a:ext cx="1079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Ismael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000125" y="1397000"/>
            <a:ext cx="1063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Diseño y Frontend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60375" y="16986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523875" y="1762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🎨 Diseño UI/UX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23875" y="1952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Figma, prototipos, experiencia de usuario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60375" y="22701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523875" y="2333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⚛️ React Components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23875" y="2524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Desarrollo de componentes reutilizables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60375" y="28416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523875" y="2905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🎯 Tailwind CSS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23875" y="3095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Estilos, responsive design, animaciones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60375" y="34131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23875" y="3476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📱 Responsive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23875" y="3667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Adaptación a móviles, tablets, desktop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76250" y="3984625"/>
            <a:ext cx="5413375" cy="317500"/>
          </a:xfrm>
          <a:custGeom>
            <a:avLst/>
            <a:gdLst/>
            <a:ahLst/>
            <a:cxnLst/>
            <a:rect l="l" t="t" r="r" b="b"/>
            <a:pathLst>
              <a:path w="5413375" h="317500">
                <a:moveTo>
                  <a:pt x="0" y="0"/>
                </a:moveTo>
                <a:lnTo>
                  <a:pt x="5413375" y="0"/>
                </a:lnTo>
                <a:lnTo>
                  <a:pt x="5413375" y="317500"/>
                </a:lnTo>
                <a:lnTo>
                  <a:pt x="0" y="3175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476250" y="3984625"/>
            <a:ext cx="31750" cy="317500"/>
          </a:xfrm>
          <a:custGeom>
            <a:avLst/>
            <a:gdLst/>
            <a:ahLst/>
            <a:cxnLst/>
            <a:rect l="l" t="t" r="r" b="b"/>
            <a:pathLst>
              <a:path w="31750" h="317500">
                <a:moveTo>
                  <a:pt x="0" y="0"/>
                </a:moveTo>
                <a:lnTo>
                  <a:pt x="31750" y="0"/>
                </a:lnTo>
                <a:lnTo>
                  <a:pt x="31750" y="317500"/>
                </a:lnTo>
                <a:lnTo>
                  <a:pt x="0" y="3175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23" name="Shape 21"/>
          <p:cNvSpPr/>
          <p:nvPr/>
        </p:nvSpPr>
        <p:spPr>
          <a:xfrm>
            <a:off x="563563" y="4079875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104056" y="23812"/>
                </a:moveTo>
                <a:cubicBezTo>
                  <a:pt x="99938" y="23812"/>
                  <a:pt x="95945" y="24929"/>
                  <a:pt x="92447" y="26963"/>
                </a:cubicBezTo>
                <a:cubicBezTo>
                  <a:pt x="88528" y="22994"/>
                  <a:pt x="83964" y="19670"/>
                  <a:pt x="78929" y="17165"/>
                </a:cubicBezTo>
                <a:cubicBezTo>
                  <a:pt x="85923" y="11212"/>
                  <a:pt x="94828" y="7938"/>
                  <a:pt x="104056" y="7938"/>
                </a:cubicBezTo>
                <a:cubicBezTo>
                  <a:pt x="125487" y="7938"/>
                  <a:pt x="142875" y="25301"/>
                  <a:pt x="142875" y="46757"/>
                </a:cubicBezTo>
                <a:cubicBezTo>
                  <a:pt x="142875" y="57051"/>
                  <a:pt x="138782" y="66923"/>
                  <a:pt x="131514" y="74191"/>
                </a:cubicBezTo>
                <a:lnTo>
                  <a:pt x="113878" y="91827"/>
                </a:lnTo>
                <a:cubicBezTo>
                  <a:pt x="106611" y="99095"/>
                  <a:pt x="96738" y="103188"/>
                  <a:pt x="86444" y="103188"/>
                </a:cubicBezTo>
                <a:cubicBezTo>
                  <a:pt x="65013" y="103188"/>
                  <a:pt x="47625" y="85824"/>
                  <a:pt x="47625" y="64368"/>
                </a:cubicBezTo>
                <a:cubicBezTo>
                  <a:pt x="47625" y="63996"/>
                  <a:pt x="47625" y="63624"/>
                  <a:pt x="47650" y="63252"/>
                </a:cubicBezTo>
                <a:cubicBezTo>
                  <a:pt x="47774" y="58862"/>
                  <a:pt x="51420" y="55414"/>
                  <a:pt x="55811" y="55538"/>
                </a:cubicBezTo>
                <a:cubicBezTo>
                  <a:pt x="60201" y="55662"/>
                  <a:pt x="63649" y="59308"/>
                  <a:pt x="63525" y="63698"/>
                </a:cubicBezTo>
                <a:cubicBezTo>
                  <a:pt x="63525" y="63922"/>
                  <a:pt x="63525" y="64145"/>
                  <a:pt x="63525" y="64343"/>
                </a:cubicBezTo>
                <a:cubicBezTo>
                  <a:pt x="63525" y="77019"/>
                  <a:pt x="73794" y="87288"/>
                  <a:pt x="86469" y="87288"/>
                </a:cubicBezTo>
                <a:cubicBezTo>
                  <a:pt x="92546" y="87288"/>
                  <a:pt x="98375" y="84882"/>
                  <a:pt x="102691" y="80566"/>
                </a:cubicBezTo>
                <a:lnTo>
                  <a:pt x="120328" y="62929"/>
                </a:lnTo>
                <a:cubicBezTo>
                  <a:pt x="124619" y="58638"/>
                  <a:pt x="127050" y="52784"/>
                  <a:pt x="127050" y="46707"/>
                </a:cubicBezTo>
                <a:cubicBezTo>
                  <a:pt x="127050" y="34032"/>
                  <a:pt x="116780" y="23763"/>
                  <a:pt x="104105" y="23763"/>
                </a:cubicBezTo>
                <a:close/>
                <a:moveTo>
                  <a:pt x="68263" y="42987"/>
                </a:moveTo>
                <a:cubicBezTo>
                  <a:pt x="67791" y="42788"/>
                  <a:pt x="67320" y="42515"/>
                  <a:pt x="66898" y="42218"/>
                </a:cubicBezTo>
                <a:cubicBezTo>
                  <a:pt x="63773" y="40605"/>
                  <a:pt x="60201" y="39688"/>
                  <a:pt x="56455" y="39688"/>
                </a:cubicBezTo>
                <a:cubicBezTo>
                  <a:pt x="50378" y="39688"/>
                  <a:pt x="44549" y="42094"/>
                  <a:pt x="40233" y="46410"/>
                </a:cubicBezTo>
                <a:lnTo>
                  <a:pt x="22597" y="64046"/>
                </a:lnTo>
                <a:cubicBezTo>
                  <a:pt x="18306" y="68337"/>
                  <a:pt x="15875" y="74191"/>
                  <a:pt x="15875" y="80268"/>
                </a:cubicBezTo>
                <a:cubicBezTo>
                  <a:pt x="15875" y="92943"/>
                  <a:pt x="26144" y="103212"/>
                  <a:pt x="38819" y="103212"/>
                </a:cubicBezTo>
                <a:cubicBezTo>
                  <a:pt x="42912" y="103212"/>
                  <a:pt x="46906" y="102121"/>
                  <a:pt x="50403" y="100087"/>
                </a:cubicBezTo>
                <a:cubicBezTo>
                  <a:pt x="54322" y="104056"/>
                  <a:pt x="58886" y="107379"/>
                  <a:pt x="63946" y="109885"/>
                </a:cubicBezTo>
                <a:cubicBezTo>
                  <a:pt x="56952" y="115813"/>
                  <a:pt x="48071" y="119112"/>
                  <a:pt x="38819" y="119112"/>
                </a:cubicBezTo>
                <a:cubicBezTo>
                  <a:pt x="17388" y="119112"/>
                  <a:pt x="0" y="101749"/>
                  <a:pt x="0" y="80293"/>
                </a:cubicBezTo>
                <a:cubicBezTo>
                  <a:pt x="0" y="69999"/>
                  <a:pt x="4093" y="60127"/>
                  <a:pt x="11361" y="52859"/>
                </a:cubicBezTo>
                <a:lnTo>
                  <a:pt x="28997" y="35223"/>
                </a:lnTo>
                <a:cubicBezTo>
                  <a:pt x="36264" y="27955"/>
                  <a:pt x="46137" y="23862"/>
                  <a:pt x="56431" y="23862"/>
                </a:cubicBezTo>
                <a:cubicBezTo>
                  <a:pt x="77912" y="23862"/>
                  <a:pt x="95250" y="41374"/>
                  <a:pt x="95250" y="62781"/>
                </a:cubicBezTo>
                <a:cubicBezTo>
                  <a:pt x="95250" y="63103"/>
                  <a:pt x="95250" y="63426"/>
                  <a:pt x="95250" y="63748"/>
                </a:cubicBezTo>
                <a:cubicBezTo>
                  <a:pt x="95151" y="68138"/>
                  <a:pt x="91504" y="71586"/>
                  <a:pt x="87114" y="71487"/>
                </a:cubicBezTo>
                <a:cubicBezTo>
                  <a:pt x="82724" y="71388"/>
                  <a:pt x="79276" y="67742"/>
                  <a:pt x="79375" y="63351"/>
                </a:cubicBezTo>
                <a:cubicBezTo>
                  <a:pt x="79375" y="63153"/>
                  <a:pt x="79375" y="62979"/>
                  <a:pt x="79375" y="62781"/>
                </a:cubicBezTo>
                <a:cubicBezTo>
                  <a:pt x="79375" y="54421"/>
                  <a:pt x="74910" y="47079"/>
                  <a:pt x="68263" y="4303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4" name="Text 22"/>
          <p:cNvSpPr/>
          <p:nvPr/>
        </p:nvSpPr>
        <p:spPr>
          <a:xfrm>
            <a:off x="734219" y="4048125"/>
            <a:ext cx="5155406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Figma: 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SpaceX Interactive Platform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167438" y="1023938"/>
            <a:ext cx="5699125" cy="3413125"/>
          </a:xfrm>
          <a:custGeom>
            <a:avLst/>
            <a:gdLst/>
            <a:ahLst/>
            <a:cxnLst/>
            <a:rect l="l" t="t" r="r" b="b"/>
            <a:pathLst>
              <a:path w="5699125" h="3413125">
                <a:moveTo>
                  <a:pt x="0" y="0"/>
                </a:moveTo>
                <a:lnTo>
                  <a:pt x="5699125" y="0"/>
                </a:lnTo>
                <a:lnTo>
                  <a:pt x="5699125" y="3413125"/>
                </a:lnTo>
                <a:lnTo>
                  <a:pt x="0" y="3413125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6302375" y="1158875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7" name="Shape 25"/>
          <p:cNvSpPr/>
          <p:nvPr/>
        </p:nvSpPr>
        <p:spPr>
          <a:xfrm>
            <a:off x="6441281" y="12858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59531"/>
                </a:lnTo>
                <a:cubicBezTo>
                  <a:pt x="0" y="72665"/>
                  <a:pt x="10678" y="83344"/>
                  <a:pt x="23812" y="83344"/>
                </a:cubicBezTo>
                <a:lnTo>
                  <a:pt x="142875" y="83344"/>
                </a:lnTo>
                <a:cubicBezTo>
                  <a:pt x="156009" y="83344"/>
                  <a:pt x="166688" y="72665"/>
                  <a:pt x="166688" y="59531"/>
                </a:cubicBezTo>
                <a:lnTo>
                  <a:pt x="166688" y="35719"/>
                </a:lnTo>
                <a:cubicBezTo>
                  <a:pt x="166688" y="22585"/>
                  <a:pt x="156009" y="11906"/>
                  <a:pt x="142875" y="11906"/>
                </a:cubicBezTo>
                <a:lnTo>
                  <a:pt x="23812" y="11906"/>
                </a:lnTo>
                <a:close/>
                <a:moveTo>
                  <a:pt x="104180" y="38695"/>
                </a:moveTo>
                <a:cubicBezTo>
                  <a:pt x="109108" y="38695"/>
                  <a:pt x="113109" y="42697"/>
                  <a:pt x="113109" y="47625"/>
                </a:cubicBezTo>
                <a:cubicBezTo>
                  <a:pt x="113109" y="52553"/>
                  <a:pt x="109108" y="56555"/>
                  <a:pt x="104180" y="56555"/>
                </a:cubicBezTo>
                <a:cubicBezTo>
                  <a:pt x="99251" y="56555"/>
                  <a:pt x="95250" y="52553"/>
                  <a:pt x="95250" y="47625"/>
                </a:cubicBezTo>
                <a:cubicBezTo>
                  <a:pt x="95250" y="42697"/>
                  <a:pt x="99251" y="38695"/>
                  <a:pt x="104180" y="38695"/>
                </a:cubicBezTo>
                <a:close/>
                <a:moveTo>
                  <a:pt x="125016" y="47625"/>
                </a:moveTo>
                <a:cubicBezTo>
                  <a:pt x="125016" y="42697"/>
                  <a:pt x="129017" y="38695"/>
                  <a:pt x="133945" y="38695"/>
                </a:cubicBezTo>
                <a:cubicBezTo>
                  <a:pt x="138874" y="38695"/>
                  <a:pt x="142875" y="42697"/>
                  <a:pt x="142875" y="47625"/>
                </a:cubicBezTo>
                <a:cubicBezTo>
                  <a:pt x="142875" y="52553"/>
                  <a:pt x="138874" y="56555"/>
                  <a:pt x="133945" y="56555"/>
                </a:cubicBezTo>
                <a:cubicBezTo>
                  <a:pt x="129017" y="56555"/>
                  <a:pt x="125016" y="52553"/>
                  <a:pt x="125016" y="47625"/>
                </a:cubicBezTo>
                <a:close/>
                <a:moveTo>
                  <a:pt x="23812" y="107156"/>
                </a:moveTo>
                <a:cubicBezTo>
                  <a:pt x="10678" y="107156"/>
                  <a:pt x="0" y="117835"/>
                  <a:pt x="0" y="130969"/>
                </a:cubicBez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130969"/>
                </a:lnTo>
                <a:cubicBezTo>
                  <a:pt x="166688" y="117835"/>
                  <a:pt x="156009" y="107156"/>
                  <a:pt x="142875" y="107156"/>
                </a:cubicBezTo>
                <a:lnTo>
                  <a:pt x="23812" y="107156"/>
                </a:lnTo>
                <a:close/>
                <a:moveTo>
                  <a:pt x="104180" y="133945"/>
                </a:moveTo>
                <a:cubicBezTo>
                  <a:pt x="109108" y="133945"/>
                  <a:pt x="113109" y="137947"/>
                  <a:pt x="113109" y="142875"/>
                </a:cubicBezTo>
                <a:cubicBezTo>
                  <a:pt x="113109" y="147803"/>
                  <a:pt x="109108" y="151805"/>
                  <a:pt x="104180" y="151805"/>
                </a:cubicBezTo>
                <a:cubicBezTo>
                  <a:pt x="99251" y="151805"/>
                  <a:pt x="95250" y="147803"/>
                  <a:pt x="95250" y="142875"/>
                </a:cubicBezTo>
                <a:cubicBezTo>
                  <a:pt x="95250" y="137947"/>
                  <a:pt x="99251" y="133945"/>
                  <a:pt x="104180" y="133945"/>
                </a:cubicBezTo>
                <a:close/>
                <a:moveTo>
                  <a:pt x="125016" y="142875"/>
                </a:moveTo>
                <a:cubicBezTo>
                  <a:pt x="125016" y="137947"/>
                  <a:pt x="129017" y="133945"/>
                  <a:pt x="133945" y="133945"/>
                </a:cubicBezTo>
                <a:cubicBezTo>
                  <a:pt x="138874" y="133945"/>
                  <a:pt x="142875" y="137947"/>
                  <a:pt x="142875" y="142875"/>
                </a:cubicBezTo>
                <a:cubicBezTo>
                  <a:pt x="142875" y="147803"/>
                  <a:pt x="138874" y="151805"/>
                  <a:pt x="133945" y="151805"/>
                </a:cubicBezTo>
                <a:cubicBezTo>
                  <a:pt x="129017" y="151805"/>
                  <a:pt x="125016" y="147803"/>
                  <a:pt x="125016" y="142875"/>
                </a:cubicBezTo>
                <a:close/>
              </a:path>
            </a:pathLst>
          </a:custGeom>
          <a:solidFill>
            <a:srgbClr val="0B0D17"/>
          </a:solidFill>
          <a:ln/>
        </p:spPr>
      </p:sp>
      <p:sp>
        <p:nvSpPr>
          <p:cNvPr id="28" name="Text 26"/>
          <p:cNvSpPr/>
          <p:nvPr/>
        </p:nvSpPr>
        <p:spPr>
          <a:xfrm>
            <a:off x="6842125" y="1174750"/>
            <a:ext cx="666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Lucilene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842125" y="1397000"/>
            <a:ext cx="650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Backend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02375" y="16986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6365875" y="1762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⚙️ API Routes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65875" y="1952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Endpoints de Next.js, lógica de negocio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02375" y="22701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6365875" y="2333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✅ Validación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365875" y="2524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Validación de datos, sanitización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02375" y="28416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6365875" y="2905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🔐 Seguridad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365875" y="3095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Autenticación, autorización, protección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02375" y="34131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6365875" y="3476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🧪 Testing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65875" y="3667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Pruebas unitarias de APIs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25438" y="4579938"/>
            <a:ext cx="5699125" cy="3032125"/>
          </a:xfrm>
          <a:custGeom>
            <a:avLst/>
            <a:gdLst/>
            <a:ahLst/>
            <a:cxnLst/>
            <a:rect l="l" t="t" r="r" b="b"/>
            <a:pathLst>
              <a:path w="5699125" h="3032125">
                <a:moveTo>
                  <a:pt x="0" y="0"/>
                </a:moveTo>
                <a:lnTo>
                  <a:pt x="5699125" y="0"/>
                </a:lnTo>
                <a:lnTo>
                  <a:pt x="5699125" y="3032125"/>
                </a:lnTo>
                <a:lnTo>
                  <a:pt x="0" y="3032125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 w="25400">
            <a:solidFill>
              <a:srgbClr val="6B7A8F"/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460375" y="4714875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4" name="Shape 42"/>
          <p:cNvSpPr/>
          <p:nvPr/>
        </p:nvSpPr>
        <p:spPr>
          <a:xfrm>
            <a:off x="599281" y="48418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45" name="Text 43"/>
          <p:cNvSpPr/>
          <p:nvPr/>
        </p:nvSpPr>
        <p:spPr>
          <a:xfrm>
            <a:off x="1000125" y="4730750"/>
            <a:ext cx="857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Elías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00125" y="4953000"/>
            <a:ext cx="84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 de Datos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60375" y="52546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523875" y="5318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🗄️ Turso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523875" y="5508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Configuración, esquemas, migraciones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60375" y="58261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523875" y="5889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📊 Modelos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23875" y="6080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Diseño de entidades y relaciones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60375" y="63976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523875" y="6461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🔍 Queries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23875" y="6651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Consultas SQL optimizadas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460375" y="69691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7" name="Text 55"/>
          <p:cNvSpPr/>
          <p:nvPr/>
        </p:nvSpPr>
        <p:spPr>
          <a:xfrm>
            <a:off x="523875" y="7032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📈 Optimización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23875" y="7223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Índices, rendimiento, escalabilidad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167438" y="4579938"/>
            <a:ext cx="5699125" cy="3032125"/>
          </a:xfrm>
          <a:custGeom>
            <a:avLst/>
            <a:gdLst/>
            <a:ahLst/>
            <a:cxnLst/>
            <a:rect l="l" t="t" r="r" b="b"/>
            <a:pathLst>
              <a:path w="5699125" h="3032125">
                <a:moveTo>
                  <a:pt x="0" y="0"/>
                </a:moveTo>
                <a:lnTo>
                  <a:pt x="5699125" y="0"/>
                </a:lnTo>
                <a:lnTo>
                  <a:pt x="5699125" y="3032125"/>
                </a:lnTo>
                <a:lnTo>
                  <a:pt x="0" y="3032125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6302375" y="4714875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222250" y="0"/>
                </a:moveTo>
                <a:lnTo>
                  <a:pt x="222250" y="0"/>
                </a:lnTo>
                <a:cubicBezTo>
                  <a:pt x="344913" y="0"/>
                  <a:pt x="444500" y="99587"/>
                  <a:pt x="444500" y="222250"/>
                </a:cubicBezTo>
                <a:lnTo>
                  <a:pt x="444500" y="222250"/>
                </a:lnTo>
                <a:cubicBezTo>
                  <a:pt x="444500" y="344913"/>
                  <a:pt x="344913" y="444500"/>
                  <a:pt x="222250" y="444500"/>
                </a:cubicBezTo>
                <a:lnTo>
                  <a:pt x="222250" y="444500"/>
                </a:lnTo>
                <a:cubicBezTo>
                  <a:pt x="99587" y="444500"/>
                  <a:pt x="0" y="344913"/>
                  <a:pt x="0" y="222250"/>
                </a:cubicBezTo>
                <a:lnTo>
                  <a:pt x="0" y="222250"/>
                </a:lnTo>
                <a:cubicBezTo>
                  <a:pt x="0" y="99587"/>
                  <a:pt x="99587" y="0"/>
                  <a:pt x="22225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1" name="Shape 59"/>
          <p:cNvSpPr/>
          <p:nvPr/>
        </p:nvSpPr>
        <p:spPr>
          <a:xfrm>
            <a:off x="6441281" y="48418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26057" y="-3683"/>
                </a:moveTo>
                <a:cubicBezTo>
                  <a:pt x="130485" y="-484"/>
                  <a:pt x="132122" y="5321"/>
                  <a:pt x="130113" y="10381"/>
                </a:cubicBezTo>
                <a:lnTo>
                  <a:pt x="100943" y="83344"/>
                </a:lnTo>
                <a:lnTo>
                  <a:pt x="154781" y="83344"/>
                </a:lnTo>
                <a:cubicBezTo>
                  <a:pt x="159804" y="83344"/>
                  <a:pt x="164269" y="86469"/>
                  <a:pt x="165981" y="91194"/>
                </a:cubicBezTo>
                <a:cubicBezTo>
                  <a:pt x="167692" y="95920"/>
                  <a:pt x="166241" y="101203"/>
                  <a:pt x="162409" y="104403"/>
                </a:cubicBezTo>
                <a:lnTo>
                  <a:pt x="55252" y="193700"/>
                </a:lnTo>
                <a:cubicBezTo>
                  <a:pt x="51048" y="197197"/>
                  <a:pt x="45058" y="197383"/>
                  <a:pt x="40630" y="194183"/>
                </a:cubicBezTo>
                <a:cubicBezTo>
                  <a:pt x="36202" y="190984"/>
                  <a:pt x="34565" y="185179"/>
                  <a:pt x="36575" y="180119"/>
                </a:cubicBezTo>
                <a:lnTo>
                  <a:pt x="65745" y="107156"/>
                </a:lnTo>
                <a:lnTo>
                  <a:pt x="11906" y="107156"/>
                </a:lnTo>
                <a:cubicBezTo>
                  <a:pt x="6883" y="107156"/>
                  <a:pt x="2418" y="104031"/>
                  <a:pt x="707" y="99306"/>
                </a:cubicBezTo>
                <a:cubicBezTo>
                  <a:pt x="-1005" y="94580"/>
                  <a:pt x="446" y="89297"/>
                  <a:pt x="4279" y="86097"/>
                </a:cubicBezTo>
                <a:lnTo>
                  <a:pt x="111435" y="-3200"/>
                </a:lnTo>
                <a:cubicBezTo>
                  <a:pt x="115639" y="-6697"/>
                  <a:pt x="121630" y="-6883"/>
                  <a:pt x="126057" y="-3683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62" name="Text 60"/>
          <p:cNvSpPr/>
          <p:nvPr/>
        </p:nvSpPr>
        <p:spPr>
          <a:xfrm>
            <a:off x="6842125" y="4730750"/>
            <a:ext cx="1524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José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842125" y="4953000"/>
            <a:ext cx="1508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Tiempo Real y Comunidad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302375" y="52546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65" name="Text 63"/>
          <p:cNvSpPr/>
          <p:nvPr/>
        </p:nvSpPr>
        <p:spPr>
          <a:xfrm>
            <a:off x="6365875" y="5318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⚡ Socket.io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6365875" y="5508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Servidor WebSocket, eventos en tiempo real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302375" y="58261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6365875" y="5889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💬 Chat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6365875" y="6080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Mensajes privados y grupales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302375" y="63976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71" name="Text 69"/>
          <p:cNvSpPr/>
          <p:nvPr/>
        </p:nvSpPr>
        <p:spPr>
          <a:xfrm>
            <a:off x="6365875" y="6461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👥 Amistades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6365875" y="6651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Sistema de solicitudes y gestión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6302375" y="6969125"/>
            <a:ext cx="5429250" cy="508000"/>
          </a:xfrm>
          <a:custGeom>
            <a:avLst/>
            <a:gdLst/>
            <a:ahLst/>
            <a:cxnLst/>
            <a:rect l="l" t="t" r="r" b="b"/>
            <a:pathLst>
              <a:path w="5429250" h="508000">
                <a:moveTo>
                  <a:pt x="0" y="0"/>
                </a:moveTo>
                <a:lnTo>
                  <a:pt x="5429250" y="0"/>
                </a:lnTo>
                <a:lnTo>
                  <a:pt x="542925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74" name="Text 72"/>
          <p:cNvSpPr/>
          <p:nvPr/>
        </p:nvSpPr>
        <p:spPr>
          <a:xfrm>
            <a:off x="6365875" y="70326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📢 Foro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6365875" y="7223125"/>
            <a:ext cx="536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Posts, comentarios, likes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nasa.gov/57adabf62d72dee7433ee7bfd6ab461cbe08823a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7813" b="7813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B0D17"/>
              </a:gs>
              <a:gs pos="50000">
                <a:srgbClr val="0B0D17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1776413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" name="Text 2"/>
          <p:cNvSpPr/>
          <p:nvPr/>
        </p:nvSpPr>
        <p:spPr>
          <a:xfrm>
            <a:off x="558403" y="1966912"/>
            <a:ext cx="5810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295400" y="2138363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" name="Text 4"/>
          <p:cNvSpPr/>
          <p:nvPr/>
        </p:nvSpPr>
        <p:spPr>
          <a:xfrm>
            <a:off x="381000" y="2767013"/>
            <a:ext cx="76581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Planificación de Sprints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4710113"/>
            <a:ext cx="74295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Metodología ágil y gestión del proyecto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5452" y="355452"/>
            <a:ext cx="11543300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b="1" spc="98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 · Planificación de Sprints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5452" y="604268"/>
            <a:ext cx="11641050" cy="3554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19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Visión General de Sprints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4338" y="1146332"/>
            <a:ext cx="11463324" cy="2434845"/>
          </a:xfrm>
          <a:custGeom>
            <a:avLst/>
            <a:gdLst/>
            <a:ahLst/>
            <a:cxnLst/>
            <a:rect l="l" t="t" r="r" b="b"/>
            <a:pathLst>
              <a:path w="11463324" h="2434845">
                <a:moveTo>
                  <a:pt x="0" y="0"/>
                </a:moveTo>
                <a:lnTo>
                  <a:pt x="11463324" y="0"/>
                </a:lnTo>
                <a:lnTo>
                  <a:pt x="11463324" y="2434845"/>
                </a:lnTo>
                <a:lnTo>
                  <a:pt x="0" y="2434845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48729" y="1324058"/>
            <a:ext cx="155510" cy="177726"/>
          </a:xfrm>
          <a:custGeom>
            <a:avLst/>
            <a:gdLst/>
            <a:ahLst/>
            <a:cxnLst/>
            <a:rect l="l" t="t" r="r" b="b"/>
            <a:pathLst>
              <a:path w="155510" h="177726">
                <a:moveTo>
                  <a:pt x="44431" y="0"/>
                </a:moveTo>
                <a:cubicBezTo>
                  <a:pt x="50576" y="0"/>
                  <a:pt x="55539" y="4964"/>
                  <a:pt x="55539" y="11108"/>
                </a:cubicBezTo>
                <a:lnTo>
                  <a:pt x="55539" y="22216"/>
                </a:lnTo>
                <a:lnTo>
                  <a:pt x="99971" y="22216"/>
                </a:lnTo>
                <a:lnTo>
                  <a:pt x="99971" y="11108"/>
                </a:lnTo>
                <a:cubicBezTo>
                  <a:pt x="99971" y="4964"/>
                  <a:pt x="104935" y="0"/>
                  <a:pt x="111079" y="0"/>
                </a:cubicBezTo>
                <a:cubicBezTo>
                  <a:pt x="117223" y="0"/>
                  <a:pt x="122187" y="4964"/>
                  <a:pt x="122187" y="11108"/>
                </a:cubicBezTo>
                <a:lnTo>
                  <a:pt x="122187" y="22216"/>
                </a:lnTo>
                <a:lnTo>
                  <a:pt x="133294" y="22216"/>
                </a:lnTo>
                <a:cubicBezTo>
                  <a:pt x="145548" y="22216"/>
                  <a:pt x="155510" y="32178"/>
                  <a:pt x="155510" y="44431"/>
                </a:cubicBezTo>
                <a:lnTo>
                  <a:pt x="155510" y="144402"/>
                </a:lnTo>
                <a:cubicBezTo>
                  <a:pt x="155510" y="156656"/>
                  <a:pt x="145548" y="166618"/>
                  <a:pt x="133294" y="166618"/>
                </a:cubicBezTo>
                <a:lnTo>
                  <a:pt x="22216" y="166618"/>
                </a:lnTo>
                <a:cubicBezTo>
                  <a:pt x="9962" y="166618"/>
                  <a:pt x="0" y="156656"/>
                  <a:pt x="0" y="144402"/>
                </a:cubicBezTo>
                <a:lnTo>
                  <a:pt x="0" y="44431"/>
                </a:lnTo>
                <a:cubicBezTo>
                  <a:pt x="0" y="32178"/>
                  <a:pt x="9962" y="22216"/>
                  <a:pt x="22216" y="22216"/>
                </a:cubicBezTo>
                <a:lnTo>
                  <a:pt x="33324" y="22216"/>
                </a:lnTo>
                <a:lnTo>
                  <a:pt x="33324" y="11108"/>
                </a:lnTo>
                <a:cubicBezTo>
                  <a:pt x="33324" y="4964"/>
                  <a:pt x="38287" y="0"/>
                  <a:pt x="44431" y="0"/>
                </a:cubicBezTo>
                <a:close/>
                <a:moveTo>
                  <a:pt x="22216" y="83309"/>
                </a:moveTo>
                <a:lnTo>
                  <a:pt x="22216" y="94417"/>
                </a:lnTo>
                <a:cubicBezTo>
                  <a:pt x="22216" y="97472"/>
                  <a:pt x="24715" y="99971"/>
                  <a:pt x="27770" y="99971"/>
                </a:cubicBezTo>
                <a:lnTo>
                  <a:pt x="38878" y="99971"/>
                </a:lnTo>
                <a:cubicBezTo>
                  <a:pt x="41932" y="99971"/>
                  <a:pt x="44431" y="97472"/>
                  <a:pt x="44431" y="94417"/>
                </a:cubicBezTo>
                <a:lnTo>
                  <a:pt x="44431" y="83309"/>
                </a:lnTo>
                <a:cubicBezTo>
                  <a:pt x="44431" y="80254"/>
                  <a:pt x="41932" y="77755"/>
                  <a:pt x="38878" y="77755"/>
                </a:cubicBezTo>
                <a:lnTo>
                  <a:pt x="27770" y="77755"/>
                </a:lnTo>
                <a:cubicBezTo>
                  <a:pt x="24715" y="77755"/>
                  <a:pt x="22216" y="80254"/>
                  <a:pt x="22216" y="83309"/>
                </a:cubicBezTo>
                <a:close/>
                <a:moveTo>
                  <a:pt x="66647" y="83309"/>
                </a:moveTo>
                <a:lnTo>
                  <a:pt x="66647" y="94417"/>
                </a:lnTo>
                <a:cubicBezTo>
                  <a:pt x="66647" y="97472"/>
                  <a:pt x="69147" y="99971"/>
                  <a:pt x="72201" y="99971"/>
                </a:cubicBezTo>
                <a:lnTo>
                  <a:pt x="83309" y="99971"/>
                </a:lnTo>
                <a:cubicBezTo>
                  <a:pt x="86364" y="99971"/>
                  <a:pt x="88863" y="97472"/>
                  <a:pt x="88863" y="94417"/>
                </a:cubicBezTo>
                <a:lnTo>
                  <a:pt x="88863" y="83309"/>
                </a:lnTo>
                <a:cubicBezTo>
                  <a:pt x="88863" y="80254"/>
                  <a:pt x="86364" y="77755"/>
                  <a:pt x="83309" y="77755"/>
                </a:cubicBezTo>
                <a:lnTo>
                  <a:pt x="72201" y="77755"/>
                </a:lnTo>
                <a:cubicBezTo>
                  <a:pt x="69147" y="77755"/>
                  <a:pt x="66647" y="80254"/>
                  <a:pt x="66647" y="83309"/>
                </a:cubicBezTo>
                <a:close/>
                <a:moveTo>
                  <a:pt x="116633" y="77755"/>
                </a:moveTo>
                <a:cubicBezTo>
                  <a:pt x="113578" y="77755"/>
                  <a:pt x="111079" y="80254"/>
                  <a:pt x="111079" y="83309"/>
                </a:cubicBezTo>
                <a:lnTo>
                  <a:pt x="111079" y="94417"/>
                </a:lnTo>
                <a:cubicBezTo>
                  <a:pt x="111079" y="97472"/>
                  <a:pt x="113578" y="99971"/>
                  <a:pt x="116633" y="99971"/>
                </a:cubicBezTo>
                <a:lnTo>
                  <a:pt x="127741" y="99971"/>
                </a:lnTo>
                <a:cubicBezTo>
                  <a:pt x="130795" y="99971"/>
                  <a:pt x="133294" y="97472"/>
                  <a:pt x="133294" y="94417"/>
                </a:cubicBezTo>
                <a:lnTo>
                  <a:pt x="133294" y="83309"/>
                </a:lnTo>
                <a:cubicBezTo>
                  <a:pt x="133294" y="80254"/>
                  <a:pt x="130795" y="77755"/>
                  <a:pt x="127741" y="77755"/>
                </a:cubicBezTo>
                <a:lnTo>
                  <a:pt x="116633" y="77755"/>
                </a:lnTo>
                <a:close/>
                <a:moveTo>
                  <a:pt x="22216" y="127741"/>
                </a:moveTo>
                <a:lnTo>
                  <a:pt x="22216" y="138848"/>
                </a:lnTo>
                <a:cubicBezTo>
                  <a:pt x="22216" y="141903"/>
                  <a:pt x="24715" y="144402"/>
                  <a:pt x="27770" y="144402"/>
                </a:cubicBezTo>
                <a:lnTo>
                  <a:pt x="38878" y="144402"/>
                </a:lnTo>
                <a:cubicBezTo>
                  <a:pt x="41932" y="144402"/>
                  <a:pt x="44431" y="141903"/>
                  <a:pt x="44431" y="138848"/>
                </a:cubicBezTo>
                <a:lnTo>
                  <a:pt x="44431" y="127741"/>
                </a:lnTo>
                <a:cubicBezTo>
                  <a:pt x="44431" y="124686"/>
                  <a:pt x="41932" y="122187"/>
                  <a:pt x="38878" y="122187"/>
                </a:cubicBezTo>
                <a:lnTo>
                  <a:pt x="27770" y="122187"/>
                </a:lnTo>
                <a:cubicBezTo>
                  <a:pt x="24715" y="122187"/>
                  <a:pt x="22216" y="124686"/>
                  <a:pt x="22216" y="127741"/>
                </a:cubicBezTo>
                <a:close/>
                <a:moveTo>
                  <a:pt x="72201" y="122187"/>
                </a:moveTo>
                <a:cubicBezTo>
                  <a:pt x="69147" y="122187"/>
                  <a:pt x="66647" y="124686"/>
                  <a:pt x="66647" y="127741"/>
                </a:cubicBezTo>
                <a:lnTo>
                  <a:pt x="66647" y="138848"/>
                </a:lnTo>
                <a:cubicBezTo>
                  <a:pt x="66647" y="141903"/>
                  <a:pt x="69147" y="144402"/>
                  <a:pt x="72201" y="144402"/>
                </a:cubicBezTo>
                <a:lnTo>
                  <a:pt x="83309" y="144402"/>
                </a:lnTo>
                <a:cubicBezTo>
                  <a:pt x="86364" y="144402"/>
                  <a:pt x="88863" y="141903"/>
                  <a:pt x="88863" y="138848"/>
                </a:cubicBezTo>
                <a:lnTo>
                  <a:pt x="88863" y="127741"/>
                </a:lnTo>
                <a:cubicBezTo>
                  <a:pt x="88863" y="124686"/>
                  <a:pt x="86364" y="122187"/>
                  <a:pt x="83309" y="122187"/>
                </a:cubicBezTo>
                <a:lnTo>
                  <a:pt x="72201" y="122187"/>
                </a:lnTo>
                <a:close/>
                <a:moveTo>
                  <a:pt x="111079" y="127741"/>
                </a:moveTo>
                <a:lnTo>
                  <a:pt x="111079" y="138848"/>
                </a:lnTo>
                <a:cubicBezTo>
                  <a:pt x="111079" y="141903"/>
                  <a:pt x="113578" y="144402"/>
                  <a:pt x="116633" y="144402"/>
                </a:cubicBezTo>
                <a:lnTo>
                  <a:pt x="127741" y="144402"/>
                </a:lnTo>
                <a:cubicBezTo>
                  <a:pt x="130795" y="144402"/>
                  <a:pt x="133294" y="141903"/>
                  <a:pt x="133294" y="138848"/>
                </a:cubicBezTo>
                <a:lnTo>
                  <a:pt x="133294" y="127741"/>
                </a:lnTo>
                <a:cubicBezTo>
                  <a:pt x="133294" y="124686"/>
                  <a:pt x="130795" y="122187"/>
                  <a:pt x="127741" y="122187"/>
                </a:cubicBezTo>
                <a:lnTo>
                  <a:pt x="116633" y="122187"/>
                </a:lnTo>
                <a:cubicBezTo>
                  <a:pt x="113578" y="122187"/>
                  <a:pt x="111079" y="124686"/>
                  <a:pt x="111079" y="127741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Text 4"/>
          <p:cNvSpPr/>
          <p:nvPr/>
        </p:nvSpPr>
        <p:spPr>
          <a:xfrm>
            <a:off x="787305" y="1297399"/>
            <a:ext cx="10978153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9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Cronograma de Sprints (Diagrama de Gantt)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15405" y="1652851"/>
            <a:ext cx="92417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Sprint 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15405" y="1866122"/>
            <a:ext cx="915289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1-14 Nov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475125" y="1670624"/>
            <a:ext cx="10201469" cy="355452"/>
          </a:xfrm>
          <a:custGeom>
            <a:avLst/>
            <a:gdLst/>
            <a:ahLst/>
            <a:cxnLst/>
            <a:rect l="l" t="t" r="r" b="b"/>
            <a:pathLst>
              <a:path w="10201469" h="355452">
                <a:moveTo>
                  <a:pt x="35545" y="0"/>
                </a:moveTo>
                <a:lnTo>
                  <a:pt x="10165924" y="0"/>
                </a:lnTo>
                <a:cubicBezTo>
                  <a:pt x="10185555" y="0"/>
                  <a:pt x="10201469" y="15914"/>
                  <a:pt x="10201469" y="35545"/>
                </a:cubicBezTo>
                <a:lnTo>
                  <a:pt x="10201469" y="319907"/>
                </a:lnTo>
                <a:cubicBezTo>
                  <a:pt x="10201469" y="339538"/>
                  <a:pt x="10185555" y="355452"/>
                  <a:pt x="10165924" y="355452"/>
                </a:cubicBezTo>
                <a:lnTo>
                  <a:pt x="35545" y="355452"/>
                </a:lnTo>
                <a:cubicBezTo>
                  <a:pt x="15914" y="355452"/>
                  <a:pt x="0" y="339538"/>
                  <a:pt x="0" y="319907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D97706">
              <a:alpha val="3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581761" y="1741714"/>
            <a:ext cx="1910554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Configuración + Autenticación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15405" y="2114939"/>
            <a:ext cx="92417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Sprint 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15405" y="2328210"/>
            <a:ext cx="915289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15-28 Nov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475125" y="2132711"/>
            <a:ext cx="10201469" cy="355452"/>
          </a:xfrm>
          <a:custGeom>
            <a:avLst/>
            <a:gdLst/>
            <a:ahLst/>
            <a:cxnLst/>
            <a:rect l="l" t="t" r="r" b="b"/>
            <a:pathLst>
              <a:path w="10201469" h="355452">
                <a:moveTo>
                  <a:pt x="35545" y="0"/>
                </a:moveTo>
                <a:lnTo>
                  <a:pt x="10165924" y="0"/>
                </a:lnTo>
                <a:cubicBezTo>
                  <a:pt x="10185555" y="0"/>
                  <a:pt x="10201469" y="15914"/>
                  <a:pt x="10201469" y="35545"/>
                </a:cubicBezTo>
                <a:lnTo>
                  <a:pt x="10201469" y="319907"/>
                </a:lnTo>
                <a:cubicBezTo>
                  <a:pt x="10201469" y="339538"/>
                  <a:pt x="10185555" y="355452"/>
                  <a:pt x="10165924" y="355452"/>
                </a:cubicBezTo>
                <a:lnTo>
                  <a:pt x="35545" y="355452"/>
                </a:lnTo>
                <a:cubicBezTo>
                  <a:pt x="15914" y="355452"/>
                  <a:pt x="0" y="339538"/>
                  <a:pt x="0" y="319907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3A5F8A">
              <a:alpha val="3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581761" y="2203802"/>
            <a:ext cx="1315172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Información SpaceX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15405" y="2577026"/>
            <a:ext cx="92417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Sprint 3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15405" y="2790297"/>
            <a:ext cx="915289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29 Nov-12 Dic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1475125" y="2594799"/>
            <a:ext cx="10201469" cy="355452"/>
          </a:xfrm>
          <a:custGeom>
            <a:avLst/>
            <a:gdLst/>
            <a:ahLst/>
            <a:cxnLst/>
            <a:rect l="l" t="t" r="r" b="b"/>
            <a:pathLst>
              <a:path w="10201469" h="355452">
                <a:moveTo>
                  <a:pt x="35545" y="0"/>
                </a:moveTo>
                <a:lnTo>
                  <a:pt x="10165924" y="0"/>
                </a:lnTo>
                <a:cubicBezTo>
                  <a:pt x="10185555" y="0"/>
                  <a:pt x="10201469" y="15914"/>
                  <a:pt x="10201469" y="35545"/>
                </a:cubicBezTo>
                <a:lnTo>
                  <a:pt x="10201469" y="319907"/>
                </a:lnTo>
                <a:cubicBezTo>
                  <a:pt x="10201469" y="339538"/>
                  <a:pt x="10185555" y="355452"/>
                  <a:pt x="10165924" y="355452"/>
                </a:cubicBezTo>
                <a:lnTo>
                  <a:pt x="35545" y="355452"/>
                </a:lnTo>
                <a:cubicBezTo>
                  <a:pt x="15914" y="355452"/>
                  <a:pt x="0" y="339538"/>
                  <a:pt x="0" y="319907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6B7A8F">
              <a:alpha val="3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581761" y="2665889"/>
            <a:ext cx="1688397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Cápsulas + Mapa + Perfiles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15405" y="3039114"/>
            <a:ext cx="92417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Sprint 4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15405" y="3252385"/>
            <a:ext cx="915289" cy="1777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8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13-26 Dic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475125" y="3056886"/>
            <a:ext cx="10201469" cy="355452"/>
          </a:xfrm>
          <a:custGeom>
            <a:avLst/>
            <a:gdLst/>
            <a:ahLst/>
            <a:cxnLst/>
            <a:rect l="l" t="t" r="r" b="b"/>
            <a:pathLst>
              <a:path w="10201469" h="355452">
                <a:moveTo>
                  <a:pt x="35545" y="0"/>
                </a:moveTo>
                <a:lnTo>
                  <a:pt x="10165924" y="0"/>
                </a:lnTo>
                <a:cubicBezTo>
                  <a:pt x="10185555" y="0"/>
                  <a:pt x="10201469" y="15914"/>
                  <a:pt x="10201469" y="35545"/>
                </a:cubicBezTo>
                <a:lnTo>
                  <a:pt x="10201469" y="319907"/>
                </a:lnTo>
                <a:cubicBezTo>
                  <a:pt x="10201469" y="339538"/>
                  <a:pt x="10185555" y="355452"/>
                  <a:pt x="10165924" y="355452"/>
                </a:cubicBezTo>
                <a:lnTo>
                  <a:pt x="35545" y="355452"/>
                </a:lnTo>
                <a:cubicBezTo>
                  <a:pt x="15914" y="355452"/>
                  <a:pt x="0" y="339538"/>
                  <a:pt x="0" y="319907"/>
                </a:cubicBezTo>
                <a:lnTo>
                  <a:pt x="0" y="35545"/>
                </a:lnTo>
                <a:cubicBezTo>
                  <a:pt x="0" y="15927"/>
                  <a:pt x="15927" y="0"/>
                  <a:pt x="35545" y="0"/>
                </a:cubicBezTo>
                <a:close/>
              </a:path>
            </a:pathLst>
          </a:custGeom>
          <a:solidFill>
            <a:srgbClr val="D97706">
              <a:alpha val="3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581761" y="3127977"/>
            <a:ext cx="182169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Foros + Chat en Tiempo Real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73224" y="3732245"/>
            <a:ext cx="5651685" cy="3127977"/>
          </a:xfrm>
          <a:custGeom>
            <a:avLst/>
            <a:gdLst/>
            <a:ahLst/>
            <a:cxnLst/>
            <a:rect l="l" t="t" r="r" b="b"/>
            <a:pathLst>
              <a:path w="5651685" h="3127977">
                <a:moveTo>
                  <a:pt x="0" y="0"/>
                </a:moveTo>
                <a:lnTo>
                  <a:pt x="5651685" y="0"/>
                </a:lnTo>
                <a:lnTo>
                  <a:pt x="5651685" y="3127977"/>
                </a:lnTo>
                <a:lnTo>
                  <a:pt x="0" y="3127977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373224" y="3732245"/>
            <a:ext cx="35545" cy="3127977"/>
          </a:xfrm>
          <a:custGeom>
            <a:avLst/>
            <a:gdLst/>
            <a:ahLst/>
            <a:cxnLst/>
            <a:rect l="l" t="t" r="r" b="b"/>
            <a:pathLst>
              <a:path w="35545" h="3127977">
                <a:moveTo>
                  <a:pt x="0" y="0"/>
                </a:moveTo>
                <a:lnTo>
                  <a:pt x="35545" y="0"/>
                </a:lnTo>
                <a:lnTo>
                  <a:pt x="35545" y="3127977"/>
                </a:lnTo>
                <a:lnTo>
                  <a:pt x="0" y="3127977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5" name="Shape 23"/>
          <p:cNvSpPr/>
          <p:nvPr/>
        </p:nvSpPr>
        <p:spPr>
          <a:xfrm>
            <a:off x="555394" y="3918857"/>
            <a:ext cx="159953" cy="159953"/>
          </a:xfrm>
          <a:custGeom>
            <a:avLst/>
            <a:gdLst/>
            <a:ahLst/>
            <a:cxnLst/>
            <a:rect l="l" t="t" r="r" b="b"/>
            <a:pathLst>
              <a:path w="159953" h="159953">
                <a:moveTo>
                  <a:pt x="41800" y="11340"/>
                </a:moveTo>
                <a:cubicBezTo>
                  <a:pt x="45206" y="13715"/>
                  <a:pt x="46018" y="18401"/>
                  <a:pt x="43644" y="21775"/>
                </a:cubicBezTo>
                <a:lnTo>
                  <a:pt x="26149" y="46768"/>
                </a:lnTo>
                <a:cubicBezTo>
                  <a:pt x="24868" y="48580"/>
                  <a:pt x="22868" y="49735"/>
                  <a:pt x="20650" y="49923"/>
                </a:cubicBezTo>
                <a:cubicBezTo>
                  <a:pt x="18432" y="50110"/>
                  <a:pt x="16245" y="49361"/>
                  <a:pt x="14683" y="47799"/>
                </a:cubicBezTo>
                <a:lnTo>
                  <a:pt x="2187" y="35302"/>
                </a:lnTo>
                <a:cubicBezTo>
                  <a:pt x="-719" y="32366"/>
                  <a:pt x="-719" y="27617"/>
                  <a:pt x="2187" y="24680"/>
                </a:cubicBezTo>
                <a:cubicBezTo>
                  <a:pt x="5092" y="21744"/>
                  <a:pt x="9872" y="21775"/>
                  <a:pt x="12809" y="24680"/>
                </a:cubicBezTo>
                <a:lnTo>
                  <a:pt x="18994" y="30866"/>
                </a:lnTo>
                <a:lnTo>
                  <a:pt x="31366" y="13184"/>
                </a:lnTo>
                <a:cubicBezTo>
                  <a:pt x="33740" y="9778"/>
                  <a:pt x="38426" y="8966"/>
                  <a:pt x="41800" y="11340"/>
                </a:cubicBezTo>
                <a:close/>
                <a:moveTo>
                  <a:pt x="41800" y="61326"/>
                </a:moveTo>
                <a:cubicBezTo>
                  <a:pt x="45206" y="63700"/>
                  <a:pt x="46018" y="68386"/>
                  <a:pt x="43644" y="71760"/>
                </a:cubicBezTo>
                <a:lnTo>
                  <a:pt x="26149" y="96753"/>
                </a:lnTo>
                <a:cubicBezTo>
                  <a:pt x="24868" y="98565"/>
                  <a:pt x="22868" y="99721"/>
                  <a:pt x="20650" y="99908"/>
                </a:cubicBezTo>
                <a:cubicBezTo>
                  <a:pt x="18432" y="100096"/>
                  <a:pt x="16245" y="99346"/>
                  <a:pt x="14683" y="97784"/>
                </a:cubicBezTo>
                <a:lnTo>
                  <a:pt x="2187" y="85288"/>
                </a:lnTo>
                <a:cubicBezTo>
                  <a:pt x="-750" y="82351"/>
                  <a:pt x="-750" y="77602"/>
                  <a:pt x="2187" y="74697"/>
                </a:cubicBezTo>
                <a:cubicBezTo>
                  <a:pt x="5124" y="71792"/>
                  <a:pt x="9872" y="71760"/>
                  <a:pt x="12778" y="74697"/>
                </a:cubicBezTo>
                <a:lnTo>
                  <a:pt x="18963" y="80883"/>
                </a:lnTo>
                <a:lnTo>
                  <a:pt x="31335" y="63200"/>
                </a:lnTo>
                <a:cubicBezTo>
                  <a:pt x="33709" y="59795"/>
                  <a:pt x="38395" y="58983"/>
                  <a:pt x="41769" y="61357"/>
                </a:cubicBezTo>
                <a:close/>
                <a:moveTo>
                  <a:pt x="69980" y="29991"/>
                </a:moveTo>
                <a:cubicBezTo>
                  <a:pt x="69980" y="24462"/>
                  <a:pt x="74447" y="19994"/>
                  <a:pt x="79977" y="19994"/>
                </a:cubicBezTo>
                <a:lnTo>
                  <a:pt x="149956" y="19994"/>
                </a:lnTo>
                <a:cubicBezTo>
                  <a:pt x="155486" y="19994"/>
                  <a:pt x="159953" y="24462"/>
                  <a:pt x="159953" y="29991"/>
                </a:cubicBezTo>
                <a:cubicBezTo>
                  <a:pt x="159953" y="35521"/>
                  <a:pt x="155486" y="39988"/>
                  <a:pt x="149956" y="39988"/>
                </a:cubicBezTo>
                <a:lnTo>
                  <a:pt x="79977" y="39988"/>
                </a:lnTo>
                <a:cubicBezTo>
                  <a:pt x="74447" y="39988"/>
                  <a:pt x="69980" y="35521"/>
                  <a:pt x="69980" y="29991"/>
                </a:cubicBezTo>
                <a:close/>
                <a:moveTo>
                  <a:pt x="69980" y="79977"/>
                </a:moveTo>
                <a:cubicBezTo>
                  <a:pt x="69980" y="74447"/>
                  <a:pt x="74447" y="69980"/>
                  <a:pt x="79977" y="69980"/>
                </a:cubicBezTo>
                <a:lnTo>
                  <a:pt x="149956" y="69980"/>
                </a:lnTo>
                <a:cubicBezTo>
                  <a:pt x="155486" y="69980"/>
                  <a:pt x="159953" y="74447"/>
                  <a:pt x="159953" y="79977"/>
                </a:cubicBezTo>
                <a:cubicBezTo>
                  <a:pt x="159953" y="85506"/>
                  <a:pt x="155486" y="89974"/>
                  <a:pt x="149956" y="89974"/>
                </a:cubicBezTo>
                <a:lnTo>
                  <a:pt x="79977" y="89974"/>
                </a:lnTo>
                <a:cubicBezTo>
                  <a:pt x="74447" y="89974"/>
                  <a:pt x="69980" y="85506"/>
                  <a:pt x="69980" y="79977"/>
                </a:cubicBezTo>
                <a:close/>
                <a:moveTo>
                  <a:pt x="49985" y="129962"/>
                </a:moveTo>
                <a:cubicBezTo>
                  <a:pt x="49985" y="124432"/>
                  <a:pt x="54453" y="119965"/>
                  <a:pt x="59983" y="119965"/>
                </a:cubicBezTo>
                <a:lnTo>
                  <a:pt x="149956" y="119965"/>
                </a:lnTo>
                <a:cubicBezTo>
                  <a:pt x="155486" y="119965"/>
                  <a:pt x="159953" y="124432"/>
                  <a:pt x="159953" y="129962"/>
                </a:cubicBezTo>
                <a:cubicBezTo>
                  <a:pt x="159953" y="135492"/>
                  <a:pt x="155486" y="139959"/>
                  <a:pt x="149956" y="139959"/>
                </a:cubicBezTo>
                <a:lnTo>
                  <a:pt x="59983" y="139959"/>
                </a:lnTo>
                <a:cubicBezTo>
                  <a:pt x="54453" y="139959"/>
                  <a:pt x="49985" y="135492"/>
                  <a:pt x="49985" y="129962"/>
                </a:cubicBezTo>
                <a:close/>
                <a:moveTo>
                  <a:pt x="19994" y="117466"/>
                </a:moveTo>
                <a:cubicBezTo>
                  <a:pt x="26891" y="117466"/>
                  <a:pt x="32491" y="123065"/>
                  <a:pt x="32491" y="129962"/>
                </a:cubicBezTo>
                <a:cubicBezTo>
                  <a:pt x="32491" y="136859"/>
                  <a:pt x="26891" y="142458"/>
                  <a:pt x="19994" y="142458"/>
                </a:cubicBezTo>
                <a:cubicBezTo>
                  <a:pt x="13097" y="142458"/>
                  <a:pt x="7498" y="136859"/>
                  <a:pt x="7498" y="129962"/>
                </a:cubicBezTo>
                <a:cubicBezTo>
                  <a:pt x="7498" y="123065"/>
                  <a:pt x="13097" y="117466"/>
                  <a:pt x="19994" y="11746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6" name="Text 24"/>
          <p:cNvSpPr/>
          <p:nvPr/>
        </p:nvSpPr>
        <p:spPr>
          <a:xfrm>
            <a:off x="787305" y="3874426"/>
            <a:ext cx="5175400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9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Asignación de Historias de Usuario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33178" y="4229878"/>
            <a:ext cx="5349551" cy="568723"/>
          </a:xfrm>
          <a:custGeom>
            <a:avLst/>
            <a:gdLst/>
            <a:ahLst/>
            <a:cxnLst/>
            <a:rect l="l" t="t" r="r" b="b"/>
            <a:pathLst>
              <a:path w="5349551" h="568723">
                <a:moveTo>
                  <a:pt x="0" y="0"/>
                </a:moveTo>
                <a:lnTo>
                  <a:pt x="5349551" y="0"/>
                </a:lnTo>
                <a:lnTo>
                  <a:pt x="5349551" y="568723"/>
                </a:lnTo>
                <a:lnTo>
                  <a:pt x="0" y="568723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604268" y="4300968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Sprint 1: </a:t>
            </a:r>
            <a:pPr>
              <a:lnSpc>
                <a:spcPct val="130000"/>
              </a:lnSpc>
            </a:pPr>
            <a:r>
              <a:rPr lang="en-US" sz="1120" b="1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HU-10, HU-01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04268" y="4514239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Configuración técnica + Registro/login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33178" y="4869691"/>
            <a:ext cx="5349551" cy="568723"/>
          </a:xfrm>
          <a:custGeom>
            <a:avLst/>
            <a:gdLst/>
            <a:ahLst/>
            <a:cxnLst/>
            <a:rect l="l" t="t" r="r" b="b"/>
            <a:pathLst>
              <a:path w="5349551" h="568723">
                <a:moveTo>
                  <a:pt x="0" y="0"/>
                </a:moveTo>
                <a:lnTo>
                  <a:pt x="5349551" y="0"/>
                </a:lnTo>
                <a:lnTo>
                  <a:pt x="5349551" y="568723"/>
                </a:lnTo>
                <a:lnTo>
                  <a:pt x="0" y="568723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604268" y="4940781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Sprint 2: </a:t>
            </a:r>
            <a:pPr>
              <a:lnSpc>
                <a:spcPct val="130000"/>
              </a:lnSpc>
            </a:pPr>
            <a:r>
              <a:rPr lang="en-US" sz="1120" b="1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HU-02, HU-03, HU-04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04268" y="5154052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Home + Lanzamientos + Cohetes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33178" y="5509504"/>
            <a:ext cx="5349551" cy="568723"/>
          </a:xfrm>
          <a:custGeom>
            <a:avLst/>
            <a:gdLst/>
            <a:ahLst/>
            <a:cxnLst/>
            <a:rect l="l" t="t" r="r" b="b"/>
            <a:pathLst>
              <a:path w="5349551" h="568723">
                <a:moveTo>
                  <a:pt x="0" y="0"/>
                </a:moveTo>
                <a:lnTo>
                  <a:pt x="5349551" y="0"/>
                </a:lnTo>
                <a:lnTo>
                  <a:pt x="5349551" y="568723"/>
                </a:lnTo>
                <a:lnTo>
                  <a:pt x="0" y="568723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604268" y="5580595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Sprint 3: </a:t>
            </a:r>
            <a:pPr>
              <a:lnSpc>
                <a:spcPct val="130000"/>
              </a:lnSpc>
            </a:pPr>
            <a:r>
              <a:rPr lang="en-US" sz="1120" b="1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HU-05, HU-06, HU-09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04268" y="5793866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Cápsulas + Mapa + Perfiles/Seguidores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33178" y="6149318"/>
            <a:ext cx="5349551" cy="568723"/>
          </a:xfrm>
          <a:custGeom>
            <a:avLst/>
            <a:gdLst/>
            <a:ahLst/>
            <a:cxnLst/>
            <a:rect l="l" t="t" r="r" b="b"/>
            <a:pathLst>
              <a:path w="5349551" h="568723">
                <a:moveTo>
                  <a:pt x="0" y="0"/>
                </a:moveTo>
                <a:lnTo>
                  <a:pt x="5349551" y="0"/>
                </a:lnTo>
                <a:lnTo>
                  <a:pt x="5349551" y="568723"/>
                </a:lnTo>
                <a:lnTo>
                  <a:pt x="0" y="568723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604268" y="6220408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Sprint 4: </a:t>
            </a:r>
            <a:pPr>
              <a:lnSpc>
                <a:spcPct val="130000"/>
              </a:lnSpc>
            </a:pPr>
            <a:r>
              <a:rPr lang="en-US" sz="1120" b="1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HU-07, HU-08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04268" y="6433679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Foros + Chat global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186807" y="3732245"/>
            <a:ext cx="5651685" cy="3127977"/>
          </a:xfrm>
          <a:custGeom>
            <a:avLst/>
            <a:gdLst/>
            <a:ahLst/>
            <a:cxnLst/>
            <a:rect l="l" t="t" r="r" b="b"/>
            <a:pathLst>
              <a:path w="5651685" h="3127977">
                <a:moveTo>
                  <a:pt x="0" y="0"/>
                </a:moveTo>
                <a:lnTo>
                  <a:pt x="5651685" y="0"/>
                </a:lnTo>
                <a:lnTo>
                  <a:pt x="5651685" y="3127977"/>
                </a:lnTo>
                <a:lnTo>
                  <a:pt x="0" y="3127977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186807" y="3732245"/>
            <a:ext cx="35545" cy="3127977"/>
          </a:xfrm>
          <a:custGeom>
            <a:avLst/>
            <a:gdLst/>
            <a:ahLst/>
            <a:cxnLst/>
            <a:rect l="l" t="t" r="r" b="b"/>
            <a:pathLst>
              <a:path w="35545" h="3127977">
                <a:moveTo>
                  <a:pt x="0" y="0"/>
                </a:moveTo>
                <a:lnTo>
                  <a:pt x="35545" y="0"/>
                </a:lnTo>
                <a:lnTo>
                  <a:pt x="35545" y="3127977"/>
                </a:lnTo>
                <a:lnTo>
                  <a:pt x="0" y="3127977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1" name="Shape 39"/>
          <p:cNvSpPr/>
          <p:nvPr/>
        </p:nvSpPr>
        <p:spPr>
          <a:xfrm>
            <a:off x="6368976" y="3918857"/>
            <a:ext cx="159953" cy="159953"/>
          </a:xfrm>
          <a:custGeom>
            <a:avLst/>
            <a:gdLst/>
            <a:ahLst/>
            <a:cxnLst/>
            <a:rect l="l" t="t" r="r" b="b"/>
            <a:pathLst>
              <a:path w="159953" h="159953">
                <a:moveTo>
                  <a:pt x="79977" y="159953"/>
                </a:moveTo>
                <a:cubicBezTo>
                  <a:pt x="124117" y="159953"/>
                  <a:pt x="159953" y="124117"/>
                  <a:pt x="159953" y="79977"/>
                </a:cubicBezTo>
                <a:cubicBezTo>
                  <a:pt x="159953" y="35836"/>
                  <a:pt x="124117" y="0"/>
                  <a:pt x="79977" y="0"/>
                </a:cubicBezTo>
                <a:cubicBezTo>
                  <a:pt x="35836" y="0"/>
                  <a:pt x="0" y="35836"/>
                  <a:pt x="0" y="79977"/>
                </a:cubicBezTo>
                <a:cubicBezTo>
                  <a:pt x="0" y="124117"/>
                  <a:pt x="35836" y="159953"/>
                  <a:pt x="79977" y="159953"/>
                </a:cubicBezTo>
                <a:close/>
                <a:moveTo>
                  <a:pt x="69980" y="49985"/>
                </a:moveTo>
                <a:cubicBezTo>
                  <a:pt x="69980" y="44468"/>
                  <a:pt x="74459" y="39988"/>
                  <a:pt x="79977" y="39988"/>
                </a:cubicBezTo>
                <a:cubicBezTo>
                  <a:pt x="85494" y="39988"/>
                  <a:pt x="89974" y="44468"/>
                  <a:pt x="89974" y="49985"/>
                </a:cubicBezTo>
                <a:cubicBezTo>
                  <a:pt x="89974" y="55503"/>
                  <a:pt x="85494" y="59983"/>
                  <a:pt x="79977" y="59983"/>
                </a:cubicBezTo>
                <a:cubicBezTo>
                  <a:pt x="74459" y="59983"/>
                  <a:pt x="69980" y="55503"/>
                  <a:pt x="69980" y="49985"/>
                </a:cubicBezTo>
                <a:close/>
                <a:moveTo>
                  <a:pt x="67480" y="69980"/>
                </a:moveTo>
                <a:lnTo>
                  <a:pt x="82476" y="69980"/>
                </a:lnTo>
                <a:cubicBezTo>
                  <a:pt x="86631" y="69980"/>
                  <a:pt x="89974" y="73322"/>
                  <a:pt x="89974" y="77477"/>
                </a:cubicBezTo>
                <a:lnTo>
                  <a:pt x="89974" y="104969"/>
                </a:lnTo>
                <a:lnTo>
                  <a:pt x="92473" y="104969"/>
                </a:lnTo>
                <a:cubicBezTo>
                  <a:pt x="96628" y="104969"/>
                  <a:pt x="99971" y="108312"/>
                  <a:pt x="99971" y="112467"/>
                </a:cubicBezTo>
                <a:cubicBezTo>
                  <a:pt x="99971" y="116622"/>
                  <a:pt x="96628" y="119965"/>
                  <a:pt x="92473" y="119965"/>
                </a:cubicBezTo>
                <a:lnTo>
                  <a:pt x="67480" y="119965"/>
                </a:lnTo>
                <a:cubicBezTo>
                  <a:pt x="63325" y="119965"/>
                  <a:pt x="59983" y="116622"/>
                  <a:pt x="59983" y="112467"/>
                </a:cubicBezTo>
                <a:cubicBezTo>
                  <a:pt x="59983" y="108312"/>
                  <a:pt x="63325" y="104969"/>
                  <a:pt x="67480" y="104969"/>
                </a:cubicBezTo>
                <a:lnTo>
                  <a:pt x="74978" y="104969"/>
                </a:lnTo>
                <a:lnTo>
                  <a:pt x="74978" y="84975"/>
                </a:lnTo>
                <a:lnTo>
                  <a:pt x="67480" y="84975"/>
                </a:lnTo>
                <a:cubicBezTo>
                  <a:pt x="63325" y="84975"/>
                  <a:pt x="59983" y="81632"/>
                  <a:pt x="59983" y="77477"/>
                </a:cubicBezTo>
                <a:cubicBezTo>
                  <a:pt x="59983" y="73322"/>
                  <a:pt x="63325" y="69980"/>
                  <a:pt x="67480" y="6998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2" name="Text 40"/>
          <p:cNvSpPr/>
          <p:nvPr/>
        </p:nvSpPr>
        <p:spPr>
          <a:xfrm>
            <a:off x="6600888" y="3874426"/>
            <a:ext cx="5175400" cy="2488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9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Metodología Ágil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46760" y="4229878"/>
            <a:ext cx="5349551" cy="568723"/>
          </a:xfrm>
          <a:custGeom>
            <a:avLst/>
            <a:gdLst/>
            <a:ahLst/>
            <a:cxnLst/>
            <a:rect l="l" t="t" r="r" b="b"/>
            <a:pathLst>
              <a:path w="5349551" h="568723">
                <a:moveTo>
                  <a:pt x="0" y="0"/>
                </a:moveTo>
                <a:lnTo>
                  <a:pt x="5349551" y="0"/>
                </a:lnTo>
                <a:lnTo>
                  <a:pt x="5349551" y="568723"/>
                </a:lnTo>
                <a:lnTo>
                  <a:pt x="0" y="568723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6417851" y="4300968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📅 Duración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417851" y="4514239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Sprints de 2 semanas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46760" y="4869691"/>
            <a:ext cx="5349551" cy="568723"/>
          </a:xfrm>
          <a:custGeom>
            <a:avLst/>
            <a:gdLst/>
            <a:ahLst/>
            <a:cxnLst/>
            <a:rect l="l" t="t" r="r" b="b"/>
            <a:pathLst>
              <a:path w="5349551" h="568723">
                <a:moveTo>
                  <a:pt x="0" y="0"/>
                </a:moveTo>
                <a:lnTo>
                  <a:pt x="5349551" y="0"/>
                </a:lnTo>
                <a:lnTo>
                  <a:pt x="5349551" y="568723"/>
                </a:lnTo>
                <a:lnTo>
                  <a:pt x="0" y="568723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6417851" y="4940781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🎯 Reuniones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417851" y="5154052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Planificación, Daily Scrum, Review, Retrospective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46760" y="5509504"/>
            <a:ext cx="5349551" cy="568723"/>
          </a:xfrm>
          <a:custGeom>
            <a:avLst/>
            <a:gdLst/>
            <a:ahLst/>
            <a:cxnLst/>
            <a:rect l="l" t="t" r="r" b="b"/>
            <a:pathLst>
              <a:path w="5349551" h="568723">
                <a:moveTo>
                  <a:pt x="0" y="0"/>
                </a:moveTo>
                <a:lnTo>
                  <a:pt x="5349551" y="0"/>
                </a:lnTo>
                <a:lnTo>
                  <a:pt x="5349551" y="568723"/>
                </a:lnTo>
                <a:lnTo>
                  <a:pt x="0" y="568723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6417851" y="5580595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📋 Herramientas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417851" y="5793866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Trello para Product Backlog y Kanban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46760" y="6149318"/>
            <a:ext cx="5349551" cy="568723"/>
          </a:xfrm>
          <a:custGeom>
            <a:avLst/>
            <a:gdLst/>
            <a:ahLst/>
            <a:cxnLst/>
            <a:rect l="l" t="t" r="r" b="b"/>
            <a:pathLst>
              <a:path w="5349551" h="568723">
                <a:moveTo>
                  <a:pt x="0" y="0"/>
                </a:moveTo>
                <a:lnTo>
                  <a:pt x="5349551" y="0"/>
                </a:lnTo>
                <a:lnTo>
                  <a:pt x="5349551" y="568723"/>
                </a:lnTo>
                <a:lnTo>
                  <a:pt x="0" y="568723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6417851" y="6220408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👥 Equipo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417851" y="6433679"/>
            <a:ext cx="527846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 desarrolladores + Product Owner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 · Planificación de Sprints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Sprint 1: Configuración y Autenticación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0668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1 - 14 de Noviembre de 2025 (2 semanas)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0525" y="1457325"/>
            <a:ext cx="5619750" cy="3219450"/>
          </a:xfrm>
          <a:custGeom>
            <a:avLst/>
            <a:gdLst/>
            <a:ahLst/>
            <a:cxnLst/>
            <a:rect l="l" t="t" r="r" b="b"/>
            <a:pathLst>
              <a:path w="5619750" h="3219450">
                <a:moveTo>
                  <a:pt x="0" y="0"/>
                </a:moveTo>
                <a:lnTo>
                  <a:pt x="5619750" y="0"/>
                </a:lnTo>
                <a:lnTo>
                  <a:pt x="5619750" y="3219450"/>
                </a:lnTo>
                <a:lnTo>
                  <a:pt x="0" y="32194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38163" y="1628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50019" y="85725"/>
                </a:moveTo>
                <a:cubicBezTo>
                  <a:pt x="150019" y="50240"/>
                  <a:pt x="121210" y="21431"/>
                  <a:pt x="85725" y="21431"/>
                </a:cubicBezTo>
                <a:cubicBezTo>
                  <a:pt x="50240" y="21431"/>
                  <a:pt x="21431" y="50240"/>
                  <a:pt x="21431" y="85725"/>
                </a:cubicBezTo>
                <a:cubicBezTo>
                  <a:pt x="21431" y="121210"/>
                  <a:pt x="50240" y="150019"/>
                  <a:pt x="85725" y="150019"/>
                </a:cubicBezTo>
                <a:cubicBezTo>
                  <a:pt x="121210" y="150019"/>
                  <a:pt x="150019" y="121210"/>
                  <a:pt x="150019" y="85725"/>
                </a:cubicBez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85725" y="112514"/>
                </a:moveTo>
                <a:cubicBezTo>
                  <a:pt x="100510" y="112514"/>
                  <a:pt x="112514" y="100510"/>
                  <a:pt x="112514" y="85725"/>
                </a:cubicBezTo>
                <a:cubicBezTo>
                  <a:pt x="112514" y="70940"/>
                  <a:pt x="100510" y="58936"/>
                  <a:pt x="85725" y="58936"/>
                </a:cubicBezTo>
                <a:cubicBezTo>
                  <a:pt x="70940" y="58936"/>
                  <a:pt x="58936" y="70940"/>
                  <a:pt x="58936" y="85725"/>
                </a:cubicBezTo>
                <a:cubicBezTo>
                  <a:pt x="58936" y="100510"/>
                  <a:pt x="70940" y="112514"/>
                  <a:pt x="85725" y="112514"/>
                </a:cubicBezTo>
                <a:close/>
                <a:moveTo>
                  <a:pt x="85725" y="37505"/>
                </a:moveTo>
                <a:cubicBezTo>
                  <a:pt x="112339" y="37505"/>
                  <a:pt x="133945" y="59111"/>
                  <a:pt x="133945" y="85725"/>
                </a:cubicBezTo>
                <a:cubicBezTo>
                  <a:pt x="133945" y="112339"/>
                  <a:pt x="112339" y="133945"/>
                  <a:pt x="85725" y="133945"/>
                </a:cubicBezTo>
                <a:cubicBezTo>
                  <a:pt x="59111" y="133945"/>
                  <a:pt x="37505" y="112339"/>
                  <a:pt x="37505" y="85725"/>
                </a:cubicBezTo>
                <a:cubicBezTo>
                  <a:pt x="37505" y="59111"/>
                  <a:pt x="59111" y="37505"/>
                  <a:pt x="85725" y="37505"/>
                </a:cubicBezTo>
                <a:close/>
                <a:moveTo>
                  <a:pt x="75009" y="85725"/>
                </a:moveTo>
                <a:cubicBezTo>
                  <a:pt x="75009" y="79811"/>
                  <a:pt x="79811" y="75009"/>
                  <a:pt x="85725" y="75009"/>
                </a:cubicBezTo>
                <a:cubicBezTo>
                  <a:pt x="91639" y="75009"/>
                  <a:pt x="96441" y="79811"/>
                  <a:pt x="96441" y="85725"/>
                </a:cubicBezTo>
                <a:cubicBezTo>
                  <a:pt x="96441" y="91639"/>
                  <a:pt x="91639" y="96441"/>
                  <a:pt x="85725" y="96441"/>
                </a:cubicBezTo>
                <a:cubicBezTo>
                  <a:pt x="79811" y="96441"/>
                  <a:pt x="75009" y="91639"/>
                  <a:pt x="75009" y="85725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" name="Text 5"/>
          <p:cNvSpPr/>
          <p:nvPr/>
        </p:nvSpPr>
        <p:spPr>
          <a:xfrm>
            <a:off x="790575" y="1581150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Historias de Usuario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33400" y="19240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533400" y="19240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0" name="Text 8"/>
          <p:cNvSpPr/>
          <p:nvPr/>
        </p:nvSpPr>
        <p:spPr>
          <a:xfrm>
            <a:off x="628650" y="20002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HU-10 (Crítica)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28650" y="22288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Configurar entorno técnico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33400" y="26098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533400" y="26098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4" name="Text 12"/>
          <p:cNvSpPr/>
          <p:nvPr/>
        </p:nvSpPr>
        <p:spPr>
          <a:xfrm>
            <a:off x="628650" y="26860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HU-01 (Alta)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28650" y="29146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Registro e inicio de sesión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33400" y="32956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533400" y="32956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8" name="Text 16"/>
          <p:cNvSpPr/>
          <p:nvPr/>
        </p:nvSpPr>
        <p:spPr>
          <a:xfrm>
            <a:off x="628650" y="3371850"/>
            <a:ext cx="5257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Justificación: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Sin entorno técnico no se puede desarrollar. Sin autenticación, no hay acceso a funciones sociales.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81725" y="1457325"/>
            <a:ext cx="5619750" cy="3219450"/>
          </a:xfrm>
          <a:custGeom>
            <a:avLst/>
            <a:gdLst/>
            <a:ahLst/>
            <a:cxnLst/>
            <a:rect l="l" t="t" r="r" b="b"/>
            <a:pathLst>
              <a:path w="5619750" h="3219450">
                <a:moveTo>
                  <a:pt x="0" y="0"/>
                </a:moveTo>
                <a:lnTo>
                  <a:pt x="5619750" y="0"/>
                </a:lnTo>
                <a:lnTo>
                  <a:pt x="5619750" y="3219450"/>
                </a:lnTo>
                <a:lnTo>
                  <a:pt x="0" y="32194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329363" y="1628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4805" y="12156"/>
                </a:moveTo>
                <a:cubicBezTo>
                  <a:pt x="48455" y="14700"/>
                  <a:pt x="49325" y="19723"/>
                  <a:pt x="46780" y="23340"/>
                </a:cubicBezTo>
                <a:lnTo>
                  <a:pt x="28028" y="50129"/>
                </a:lnTo>
                <a:cubicBezTo>
                  <a:pt x="26655" y="52071"/>
                  <a:pt x="24512" y="53310"/>
                  <a:pt x="22134" y="53511"/>
                </a:cubicBezTo>
                <a:cubicBezTo>
                  <a:pt x="19757" y="53712"/>
                  <a:pt x="17413" y="52908"/>
                  <a:pt x="15739" y="51234"/>
                </a:cubicBezTo>
                <a:lnTo>
                  <a:pt x="2344" y="37840"/>
                </a:lnTo>
                <a:cubicBezTo>
                  <a:pt x="-770" y="34692"/>
                  <a:pt x="-770" y="29602"/>
                  <a:pt x="2344" y="26454"/>
                </a:cubicBezTo>
                <a:cubicBezTo>
                  <a:pt x="5458" y="23306"/>
                  <a:pt x="10582" y="23340"/>
                  <a:pt x="13729" y="26454"/>
                </a:cubicBezTo>
                <a:lnTo>
                  <a:pt x="20360" y="33084"/>
                </a:lnTo>
                <a:lnTo>
                  <a:pt x="33620" y="14131"/>
                </a:lnTo>
                <a:cubicBezTo>
                  <a:pt x="36165" y="10481"/>
                  <a:pt x="41188" y="9611"/>
                  <a:pt x="44805" y="12156"/>
                </a:cubicBezTo>
                <a:close/>
                <a:moveTo>
                  <a:pt x="44805" y="65734"/>
                </a:moveTo>
                <a:cubicBezTo>
                  <a:pt x="48455" y="68279"/>
                  <a:pt x="49325" y="73302"/>
                  <a:pt x="46780" y="76918"/>
                </a:cubicBezTo>
                <a:lnTo>
                  <a:pt x="28028" y="103707"/>
                </a:lnTo>
                <a:cubicBezTo>
                  <a:pt x="26655" y="105649"/>
                  <a:pt x="24512" y="106888"/>
                  <a:pt x="22134" y="107089"/>
                </a:cubicBezTo>
                <a:cubicBezTo>
                  <a:pt x="19757" y="107290"/>
                  <a:pt x="17413" y="106487"/>
                  <a:pt x="15739" y="104812"/>
                </a:cubicBezTo>
                <a:lnTo>
                  <a:pt x="2344" y="91418"/>
                </a:lnTo>
                <a:cubicBezTo>
                  <a:pt x="-804" y="88270"/>
                  <a:pt x="-804" y="83180"/>
                  <a:pt x="2344" y="80066"/>
                </a:cubicBezTo>
                <a:cubicBezTo>
                  <a:pt x="5492" y="76952"/>
                  <a:pt x="10582" y="76918"/>
                  <a:pt x="13696" y="80066"/>
                </a:cubicBezTo>
                <a:lnTo>
                  <a:pt x="20326" y="86696"/>
                </a:lnTo>
                <a:lnTo>
                  <a:pt x="33587" y="67743"/>
                </a:lnTo>
                <a:cubicBezTo>
                  <a:pt x="36132" y="64093"/>
                  <a:pt x="41155" y="63222"/>
                  <a:pt x="44771" y="65767"/>
                </a:cubicBezTo>
                <a:close/>
                <a:moveTo>
                  <a:pt x="75009" y="32147"/>
                </a:moveTo>
                <a:cubicBezTo>
                  <a:pt x="75009" y="26220"/>
                  <a:pt x="79798" y="21431"/>
                  <a:pt x="85725" y="21431"/>
                </a:cubicBezTo>
                <a:lnTo>
                  <a:pt x="160734" y="21431"/>
                </a:lnTo>
                <a:cubicBezTo>
                  <a:pt x="166661" y="21431"/>
                  <a:pt x="171450" y="26220"/>
                  <a:pt x="171450" y="32147"/>
                </a:cubicBezTo>
                <a:cubicBezTo>
                  <a:pt x="171450" y="38074"/>
                  <a:pt x="166661" y="42863"/>
                  <a:pt x="160734" y="42863"/>
                </a:cubicBezTo>
                <a:lnTo>
                  <a:pt x="85725" y="42863"/>
                </a:lnTo>
                <a:cubicBezTo>
                  <a:pt x="79798" y="42863"/>
                  <a:pt x="75009" y="38074"/>
                  <a:pt x="75009" y="32147"/>
                </a:cubicBezTo>
                <a:close/>
                <a:moveTo>
                  <a:pt x="75009" y="85725"/>
                </a:moveTo>
                <a:cubicBezTo>
                  <a:pt x="75009" y="79798"/>
                  <a:pt x="79798" y="75009"/>
                  <a:pt x="85725" y="75009"/>
                </a:cubicBezTo>
                <a:lnTo>
                  <a:pt x="160734" y="75009"/>
                </a:lnTo>
                <a:cubicBezTo>
                  <a:pt x="166661" y="75009"/>
                  <a:pt x="171450" y="79798"/>
                  <a:pt x="171450" y="85725"/>
                </a:cubicBezTo>
                <a:cubicBezTo>
                  <a:pt x="171450" y="91652"/>
                  <a:pt x="166661" y="96441"/>
                  <a:pt x="160734" y="96441"/>
                </a:cubicBezTo>
                <a:lnTo>
                  <a:pt x="85725" y="96441"/>
                </a:lnTo>
                <a:cubicBezTo>
                  <a:pt x="79798" y="96441"/>
                  <a:pt x="75009" y="91652"/>
                  <a:pt x="75009" y="85725"/>
                </a:cubicBezTo>
                <a:close/>
                <a:moveTo>
                  <a:pt x="53578" y="139303"/>
                </a:moveTo>
                <a:cubicBezTo>
                  <a:pt x="53578" y="133376"/>
                  <a:pt x="58367" y="128588"/>
                  <a:pt x="64294" y="128588"/>
                </a:cubicBezTo>
                <a:lnTo>
                  <a:pt x="160734" y="128588"/>
                </a:lnTo>
                <a:cubicBezTo>
                  <a:pt x="166661" y="128588"/>
                  <a:pt x="171450" y="133376"/>
                  <a:pt x="171450" y="139303"/>
                </a:cubicBezTo>
                <a:cubicBezTo>
                  <a:pt x="171450" y="145230"/>
                  <a:pt x="166661" y="150019"/>
                  <a:pt x="160734" y="150019"/>
                </a:cubicBezTo>
                <a:lnTo>
                  <a:pt x="64294" y="150019"/>
                </a:lnTo>
                <a:cubicBezTo>
                  <a:pt x="58367" y="150019"/>
                  <a:pt x="53578" y="145230"/>
                  <a:pt x="53578" y="139303"/>
                </a:cubicBezTo>
                <a:close/>
                <a:moveTo>
                  <a:pt x="21431" y="125909"/>
                </a:moveTo>
                <a:cubicBezTo>
                  <a:pt x="28824" y="125909"/>
                  <a:pt x="34826" y="131910"/>
                  <a:pt x="34826" y="139303"/>
                </a:cubicBezTo>
                <a:cubicBezTo>
                  <a:pt x="34826" y="146696"/>
                  <a:pt x="28824" y="152698"/>
                  <a:pt x="21431" y="152698"/>
                </a:cubicBezTo>
                <a:cubicBezTo>
                  <a:pt x="14039" y="152698"/>
                  <a:pt x="8037" y="146696"/>
                  <a:pt x="8037" y="139303"/>
                </a:cubicBezTo>
                <a:cubicBezTo>
                  <a:pt x="8037" y="131910"/>
                  <a:pt x="14039" y="125909"/>
                  <a:pt x="21431" y="125909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21" name="Text 19"/>
          <p:cNvSpPr/>
          <p:nvPr/>
        </p:nvSpPr>
        <p:spPr>
          <a:xfrm>
            <a:off x="6581775" y="1581150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Tareas y Responsables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305550" y="1924050"/>
            <a:ext cx="5372100" cy="342900"/>
          </a:xfrm>
          <a:custGeom>
            <a:avLst/>
            <a:gdLst/>
            <a:ahLst/>
            <a:cxnLst/>
            <a:rect l="l" t="t" r="r" b="b"/>
            <a:pathLst>
              <a:path w="5372100" h="342900">
                <a:moveTo>
                  <a:pt x="0" y="0"/>
                </a:moveTo>
                <a:lnTo>
                  <a:pt x="5372100" y="0"/>
                </a:lnTo>
                <a:lnTo>
                  <a:pt x="5372100" y="342900"/>
                </a:lnTo>
                <a:lnTo>
                  <a:pt x="0" y="3429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6343650" y="1981200"/>
            <a:ext cx="135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T1: Proyecto Next.js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1110168" y="1962150"/>
            <a:ext cx="533400" cy="266700"/>
          </a:xfrm>
          <a:custGeom>
            <a:avLst/>
            <a:gdLst/>
            <a:ahLst/>
            <a:cxnLst/>
            <a:rect l="l" t="t" r="r" b="b"/>
            <a:pathLst>
              <a:path w="533400" h="266700">
                <a:moveTo>
                  <a:pt x="38101" y="0"/>
                </a:moveTo>
                <a:lnTo>
                  <a:pt x="495299" y="0"/>
                </a:lnTo>
                <a:cubicBezTo>
                  <a:pt x="516342" y="0"/>
                  <a:pt x="533400" y="17058"/>
                  <a:pt x="533400" y="38101"/>
                </a:cubicBezTo>
                <a:lnTo>
                  <a:pt x="533400" y="228599"/>
                </a:lnTo>
                <a:cubicBezTo>
                  <a:pt x="533400" y="249628"/>
                  <a:pt x="516328" y="266700"/>
                  <a:pt x="495299" y="266700"/>
                </a:cubicBezTo>
                <a:lnTo>
                  <a:pt x="38101" y="266700"/>
                </a:lnTo>
                <a:cubicBezTo>
                  <a:pt x="17058" y="266700"/>
                  <a:pt x="0" y="249642"/>
                  <a:pt x="0" y="2285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5" name="Text 23"/>
          <p:cNvSpPr/>
          <p:nvPr/>
        </p:nvSpPr>
        <p:spPr>
          <a:xfrm>
            <a:off x="11110168" y="1962150"/>
            <a:ext cx="600075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Ismael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05550" y="2305050"/>
            <a:ext cx="5372100" cy="342900"/>
          </a:xfrm>
          <a:custGeom>
            <a:avLst/>
            <a:gdLst/>
            <a:ahLst/>
            <a:cxnLst/>
            <a:rect l="l" t="t" r="r" b="b"/>
            <a:pathLst>
              <a:path w="5372100" h="342900">
                <a:moveTo>
                  <a:pt x="0" y="0"/>
                </a:moveTo>
                <a:lnTo>
                  <a:pt x="5372100" y="0"/>
                </a:lnTo>
                <a:lnTo>
                  <a:pt x="5372100" y="342900"/>
                </a:lnTo>
                <a:lnTo>
                  <a:pt x="0" y="3429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6343650" y="2362200"/>
            <a:ext cx="117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T2: Tailwind CSS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1110168" y="2343150"/>
            <a:ext cx="533400" cy="266700"/>
          </a:xfrm>
          <a:custGeom>
            <a:avLst/>
            <a:gdLst/>
            <a:ahLst/>
            <a:cxnLst/>
            <a:rect l="l" t="t" r="r" b="b"/>
            <a:pathLst>
              <a:path w="533400" h="266700">
                <a:moveTo>
                  <a:pt x="38101" y="0"/>
                </a:moveTo>
                <a:lnTo>
                  <a:pt x="495299" y="0"/>
                </a:lnTo>
                <a:cubicBezTo>
                  <a:pt x="516342" y="0"/>
                  <a:pt x="533400" y="17058"/>
                  <a:pt x="533400" y="38101"/>
                </a:cubicBezTo>
                <a:lnTo>
                  <a:pt x="533400" y="228599"/>
                </a:lnTo>
                <a:cubicBezTo>
                  <a:pt x="533400" y="249628"/>
                  <a:pt x="516328" y="266700"/>
                  <a:pt x="495299" y="266700"/>
                </a:cubicBezTo>
                <a:lnTo>
                  <a:pt x="38101" y="266700"/>
                </a:lnTo>
                <a:cubicBezTo>
                  <a:pt x="17058" y="266700"/>
                  <a:pt x="0" y="249642"/>
                  <a:pt x="0" y="2285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9" name="Text 27"/>
          <p:cNvSpPr/>
          <p:nvPr/>
        </p:nvSpPr>
        <p:spPr>
          <a:xfrm>
            <a:off x="11110168" y="2343150"/>
            <a:ext cx="600075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Ismael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05550" y="2686050"/>
            <a:ext cx="5372100" cy="342900"/>
          </a:xfrm>
          <a:custGeom>
            <a:avLst/>
            <a:gdLst/>
            <a:ahLst/>
            <a:cxnLst/>
            <a:rect l="l" t="t" r="r" b="b"/>
            <a:pathLst>
              <a:path w="5372100" h="342900">
                <a:moveTo>
                  <a:pt x="0" y="0"/>
                </a:moveTo>
                <a:lnTo>
                  <a:pt x="5372100" y="0"/>
                </a:lnTo>
                <a:lnTo>
                  <a:pt x="5372100" y="342900"/>
                </a:lnTo>
                <a:lnTo>
                  <a:pt x="0" y="3429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6343650" y="2743200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T3: Turso + Conexión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1248430" y="2724150"/>
            <a:ext cx="390525" cy="266700"/>
          </a:xfrm>
          <a:custGeom>
            <a:avLst/>
            <a:gdLst/>
            <a:ahLst/>
            <a:cxnLst/>
            <a:rect l="l" t="t" r="r" b="b"/>
            <a:pathLst>
              <a:path w="390525" h="266700">
                <a:moveTo>
                  <a:pt x="38101" y="0"/>
                </a:moveTo>
                <a:lnTo>
                  <a:pt x="352424" y="0"/>
                </a:lnTo>
                <a:cubicBezTo>
                  <a:pt x="373467" y="0"/>
                  <a:pt x="390525" y="17058"/>
                  <a:pt x="390525" y="38101"/>
                </a:cubicBezTo>
                <a:lnTo>
                  <a:pt x="390525" y="228599"/>
                </a:lnTo>
                <a:cubicBezTo>
                  <a:pt x="390525" y="249642"/>
                  <a:pt x="373467" y="266700"/>
                  <a:pt x="352424" y="266700"/>
                </a:cubicBezTo>
                <a:lnTo>
                  <a:pt x="38101" y="266700"/>
                </a:lnTo>
                <a:cubicBezTo>
                  <a:pt x="17058" y="266700"/>
                  <a:pt x="0" y="249642"/>
                  <a:pt x="0" y="2285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3" name="Text 31"/>
          <p:cNvSpPr/>
          <p:nvPr/>
        </p:nvSpPr>
        <p:spPr>
          <a:xfrm>
            <a:off x="11248430" y="2724150"/>
            <a:ext cx="4572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José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05550" y="3067050"/>
            <a:ext cx="5372100" cy="342900"/>
          </a:xfrm>
          <a:custGeom>
            <a:avLst/>
            <a:gdLst/>
            <a:ahLst/>
            <a:cxnLst/>
            <a:rect l="l" t="t" r="r" b="b"/>
            <a:pathLst>
              <a:path w="5372100" h="342900">
                <a:moveTo>
                  <a:pt x="0" y="0"/>
                </a:moveTo>
                <a:lnTo>
                  <a:pt x="5372100" y="0"/>
                </a:lnTo>
                <a:lnTo>
                  <a:pt x="5372100" y="342900"/>
                </a:lnTo>
                <a:lnTo>
                  <a:pt x="0" y="3429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6343650" y="3124200"/>
            <a:ext cx="1209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T4: Tabla Usuario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1248430" y="3105150"/>
            <a:ext cx="390525" cy="266700"/>
          </a:xfrm>
          <a:custGeom>
            <a:avLst/>
            <a:gdLst/>
            <a:ahLst/>
            <a:cxnLst/>
            <a:rect l="l" t="t" r="r" b="b"/>
            <a:pathLst>
              <a:path w="390525" h="266700">
                <a:moveTo>
                  <a:pt x="38101" y="0"/>
                </a:moveTo>
                <a:lnTo>
                  <a:pt x="352424" y="0"/>
                </a:lnTo>
                <a:cubicBezTo>
                  <a:pt x="373467" y="0"/>
                  <a:pt x="390525" y="17058"/>
                  <a:pt x="390525" y="38101"/>
                </a:cubicBezTo>
                <a:lnTo>
                  <a:pt x="390525" y="228599"/>
                </a:lnTo>
                <a:cubicBezTo>
                  <a:pt x="390525" y="249642"/>
                  <a:pt x="373467" y="266700"/>
                  <a:pt x="352424" y="266700"/>
                </a:cubicBezTo>
                <a:lnTo>
                  <a:pt x="38101" y="266700"/>
                </a:lnTo>
                <a:cubicBezTo>
                  <a:pt x="17058" y="266700"/>
                  <a:pt x="0" y="249642"/>
                  <a:pt x="0" y="2285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7" name="Text 35"/>
          <p:cNvSpPr/>
          <p:nvPr/>
        </p:nvSpPr>
        <p:spPr>
          <a:xfrm>
            <a:off x="11248430" y="3105150"/>
            <a:ext cx="4572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José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05550" y="3448050"/>
            <a:ext cx="5372100" cy="342900"/>
          </a:xfrm>
          <a:custGeom>
            <a:avLst/>
            <a:gdLst/>
            <a:ahLst/>
            <a:cxnLst/>
            <a:rect l="l" t="t" r="r" b="b"/>
            <a:pathLst>
              <a:path w="5372100" h="342900">
                <a:moveTo>
                  <a:pt x="0" y="0"/>
                </a:moveTo>
                <a:lnTo>
                  <a:pt x="5372100" y="0"/>
                </a:lnTo>
                <a:lnTo>
                  <a:pt x="5372100" y="342900"/>
                </a:lnTo>
                <a:lnTo>
                  <a:pt x="0" y="3429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6343650" y="3505200"/>
            <a:ext cx="1600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T5: Formulario Registro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1110168" y="3486150"/>
            <a:ext cx="533400" cy="266700"/>
          </a:xfrm>
          <a:custGeom>
            <a:avLst/>
            <a:gdLst/>
            <a:ahLst/>
            <a:cxnLst/>
            <a:rect l="l" t="t" r="r" b="b"/>
            <a:pathLst>
              <a:path w="533400" h="266700">
                <a:moveTo>
                  <a:pt x="38101" y="0"/>
                </a:moveTo>
                <a:lnTo>
                  <a:pt x="495299" y="0"/>
                </a:lnTo>
                <a:cubicBezTo>
                  <a:pt x="516342" y="0"/>
                  <a:pt x="533400" y="17058"/>
                  <a:pt x="533400" y="38101"/>
                </a:cubicBezTo>
                <a:lnTo>
                  <a:pt x="533400" y="228599"/>
                </a:lnTo>
                <a:cubicBezTo>
                  <a:pt x="533400" y="249628"/>
                  <a:pt x="516328" y="266700"/>
                  <a:pt x="495299" y="266700"/>
                </a:cubicBezTo>
                <a:lnTo>
                  <a:pt x="38101" y="266700"/>
                </a:lnTo>
                <a:cubicBezTo>
                  <a:pt x="17058" y="266700"/>
                  <a:pt x="0" y="249642"/>
                  <a:pt x="0" y="2285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1" name="Text 39"/>
          <p:cNvSpPr/>
          <p:nvPr/>
        </p:nvSpPr>
        <p:spPr>
          <a:xfrm>
            <a:off x="11110168" y="3486150"/>
            <a:ext cx="600075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Ismael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05550" y="3829050"/>
            <a:ext cx="5372100" cy="342900"/>
          </a:xfrm>
          <a:custGeom>
            <a:avLst/>
            <a:gdLst/>
            <a:ahLst/>
            <a:cxnLst/>
            <a:rect l="l" t="t" r="r" b="b"/>
            <a:pathLst>
              <a:path w="5372100" h="342900">
                <a:moveTo>
                  <a:pt x="0" y="0"/>
                </a:moveTo>
                <a:lnTo>
                  <a:pt x="5372100" y="0"/>
                </a:lnTo>
                <a:lnTo>
                  <a:pt x="5372100" y="342900"/>
                </a:lnTo>
                <a:lnTo>
                  <a:pt x="0" y="3429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6343650" y="3886200"/>
            <a:ext cx="1485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T6: API /auth/register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1248430" y="3867150"/>
            <a:ext cx="390525" cy="266700"/>
          </a:xfrm>
          <a:custGeom>
            <a:avLst/>
            <a:gdLst/>
            <a:ahLst/>
            <a:cxnLst/>
            <a:rect l="l" t="t" r="r" b="b"/>
            <a:pathLst>
              <a:path w="390525" h="266700">
                <a:moveTo>
                  <a:pt x="38101" y="0"/>
                </a:moveTo>
                <a:lnTo>
                  <a:pt x="352424" y="0"/>
                </a:lnTo>
                <a:cubicBezTo>
                  <a:pt x="373467" y="0"/>
                  <a:pt x="390525" y="17058"/>
                  <a:pt x="390525" y="38101"/>
                </a:cubicBezTo>
                <a:lnTo>
                  <a:pt x="390525" y="228599"/>
                </a:lnTo>
                <a:cubicBezTo>
                  <a:pt x="390525" y="249642"/>
                  <a:pt x="373467" y="266700"/>
                  <a:pt x="352424" y="266700"/>
                </a:cubicBezTo>
                <a:lnTo>
                  <a:pt x="38101" y="266700"/>
                </a:lnTo>
                <a:cubicBezTo>
                  <a:pt x="17058" y="266700"/>
                  <a:pt x="0" y="249642"/>
                  <a:pt x="0" y="2285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5" name="Text 43"/>
          <p:cNvSpPr/>
          <p:nvPr/>
        </p:nvSpPr>
        <p:spPr>
          <a:xfrm>
            <a:off x="11248430" y="3867150"/>
            <a:ext cx="4572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José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05550" y="4210050"/>
            <a:ext cx="5372100" cy="342900"/>
          </a:xfrm>
          <a:custGeom>
            <a:avLst/>
            <a:gdLst/>
            <a:ahLst/>
            <a:cxnLst/>
            <a:rect l="l" t="t" r="r" b="b"/>
            <a:pathLst>
              <a:path w="5372100" h="342900">
                <a:moveTo>
                  <a:pt x="0" y="0"/>
                </a:moveTo>
                <a:lnTo>
                  <a:pt x="5372100" y="0"/>
                </a:lnTo>
                <a:lnTo>
                  <a:pt x="5372100" y="342900"/>
                </a:lnTo>
                <a:lnTo>
                  <a:pt x="0" y="3429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6343650" y="4267200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T7: API /auth/login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1110168" y="4248150"/>
            <a:ext cx="533400" cy="266700"/>
          </a:xfrm>
          <a:custGeom>
            <a:avLst/>
            <a:gdLst/>
            <a:ahLst/>
            <a:cxnLst/>
            <a:rect l="l" t="t" r="r" b="b"/>
            <a:pathLst>
              <a:path w="533400" h="266700">
                <a:moveTo>
                  <a:pt x="38101" y="0"/>
                </a:moveTo>
                <a:lnTo>
                  <a:pt x="495299" y="0"/>
                </a:lnTo>
                <a:cubicBezTo>
                  <a:pt x="516342" y="0"/>
                  <a:pt x="533400" y="17058"/>
                  <a:pt x="533400" y="38101"/>
                </a:cubicBezTo>
                <a:lnTo>
                  <a:pt x="533400" y="228599"/>
                </a:lnTo>
                <a:cubicBezTo>
                  <a:pt x="533400" y="249628"/>
                  <a:pt x="516328" y="266700"/>
                  <a:pt x="495299" y="266700"/>
                </a:cubicBezTo>
                <a:lnTo>
                  <a:pt x="38101" y="266700"/>
                </a:lnTo>
                <a:cubicBezTo>
                  <a:pt x="17058" y="266700"/>
                  <a:pt x="0" y="249642"/>
                  <a:pt x="0" y="2285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9" name="Text 47"/>
          <p:cNvSpPr/>
          <p:nvPr/>
        </p:nvSpPr>
        <p:spPr>
          <a:xfrm>
            <a:off x="11110168" y="4248150"/>
            <a:ext cx="600075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Ismael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00050" y="4800600"/>
            <a:ext cx="3714750" cy="1790700"/>
          </a:xfrm>
          <a:custGeom>
            <a:avLst/>
            <a:gdLst/>
            <a:ahLst/>
            <a:cxnLst/>
            <a:rect l="l" t="t" r="r" b="b"/>
            <a:pathLst>
              <a:path w="3714750" h="1790700">
                <a:moveTo>
                  <a:pt x="0" y="0"/>
                </a:moveTo>
                <a:lnTo>
                  <a:pt x="3714750" y="0"/>
                </a:lnTo>
                <a:lnTo>
                  <a:pt x="371475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400050" y="4800600"/>
            <a:ext cx="38100" cy="1790700"/>
          </a:xfrm>
          <a:custGeom>
            <a:avLst/>
            <a:gdLst/>
            <a:ahLst/>
            <a:cxnLst/>
            <a:rect l="l" t="t" r="r" b="b"/>
            <a:pathLst>
              <a:path w="38100" h="1790700">
                <a:moveTo>
                  <a:pt x="0" y="0"/>
                </a:moveTo>
                <a:lnTo>
                  <a:pt x="38100" y="0"/>
                </a:lnTo>
                <a:lnTo>
                  <a:pt x="3810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52" name="Shape 50"/>
          <p:cNvSpPr/>
          <p:nvPr/>
        </p:nvSpPr>
        <p:spPr>
          <a:xfrm>
            <a:off x="561975" y="49530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91797" y="68074"/>
                </a:moveTo>
                <a:cubicBezTo>
                  <a:pt x="93881" y="64740"/>
                  <a:pt x="92869" y="60335"/>
                  <a:pt x="89535" y="58222"/>
                </a:cubicBezTo>
                <a:cubicBezTo>
                  <a:pt x="86201" y="56108"/>
                  <a:pt x="81796" y="57150"/>
                  <a:pt x="79683" y="60484"/>
                </a:cubicBezTo>
                <a:lnTo>
                  <a:pt x="61406" y="89743"/>
                </a:lnTo>
                <a:lnTo>
                  <a:pt x="53370" y="79028"/>
                </a:lnTo>
                <a:cubicBezTo>
                  <a:pt x="50989" y="75873"/>
                  <a:pt x="46524" y="75218"/>
                  <a:pt x="43369" y="77599"/>
                </a:cubicBezTo>
                <a:cubicBezTo>
                  <a:pt x="40213" y="79980"/>
                  <a:pt x="39559" y="84445"/>
                  <a:pt x="41940" y="87600"/>
                </a:cubicBezTo>
                <a:lnTo>
                  <a:pt x="56227" y="106650"/>
                </a:lnTo>
                <a:cubicBezTo>
                  <a:pt x="57626" y="108525"/>
                  <a:pt x="59888" y="109597"/>
                  <a:pt x="62240" y="109508"/>
                </a:cubicBezTo>
                <a:cubicBezTo>
                  <a:pt x="64591" y="109418"/>
                  <a:pt x="66735" y="108168"/>
                  <a:pt x="67985" y="106144"/>
                </a:cubicBezTo>
                <a:lnTo>
                  <a:pt x="91797" y="68044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53" name="Text 51"/>
          <p:cNvSpPr/>
          <p:nvPr/>
        </p:nvSpPr>
        <p:spPr>
          <a:xfrm>
            <a:off x="781050" y="49149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Proceso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533400" y="52197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1-3: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Configuración base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33400" y="54864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4-7: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Formularios y APIs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33400" y="57531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8-12: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Integración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533400" y="60198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13-14: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Testing y demo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4248150" y="4800600"/>
            <a:ext cx="3714750" cy="1790700"/>
          </a:xfrm>
          <a:custGeom>
            <a:avLst/>
            <a:gdLst/>
            <a:ahLst/>
            <a:cxnLst/>
            <a:rect l="l" t="t" r="r" b="b"/>
            <a:pathLst>
              <a:path w="3714750" h="1790700">
                <a:moveTo>
                  <a:pt x="0" y="0"/>
                </a:moveTo>
                <a:lnTo>
                  <a:pt x="3714750" y="0"/>
                </a:lnTo>
                <a:lnTo>
                  <a:pt x="371475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4248150" y="4800600"/>
            <a:ext cx="38100" cy="1790700"/>
          </a:xfrm>
          <a:custGeom>
            <a:avLst/>
            <a:gdLst/>
            <a:ahLst/>
            <a:cxnLst/>
            <a:rect l="l" t="t" r="r" b="b"/>
            <a:pathLst>
              <a:path w="38100" h="1790700">
                <a:moveTo>
                  <a:pt x="0" y="0"/>
                </a:moveTo>
                <a:lnTo>
                  <a:pt x="38100" y="0"/>
                </a:lnTo>
                <a:lnTo>
                  <a:pt x="3810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0" name="Shape 58"/>
          <p:cNvSpPr/>
          <p:nvPr/>
        </p:nvSpPr>
        <p:spPr>
          <a:xfrm>
            <a:off x="4400550" y="49530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1" name="Text 59"/>
          <p:cNvSpPr/>
          <p:nvPr/>
        </p:nvSpPr>
        <p:spPr>
          <a:xfrm>
            <a:off x="4629150" y="49149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Problemas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4381500" y="5219700"/>
            <a:ext cx="3543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bcrypt incompatible con Next.js App Router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4381500" y="57150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Solución: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Migrar a bcryptjs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4381500" y="59817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Sesión no persistía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4381500" y="62484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Solución: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localStorage temporal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8096250" y="4800600"/>
            <a:ext cx="3714750" cy="1790700"/>
          </a:xfrm>
          <a:custGeom>
            <a:avLst/>
            <a:gdLst/>
            <a:ahLst/>
            <a:cxnLst/>
            <a:rect l="l" t="t" r="r" b="b"/>
            <a:pathLst>
              <a:path w="3714750" h="1790700">
                <a:moveTo>
                  <a:pt x="0" y="0"/>
                </a:moveTo>
                <a:lnTo>
                  <a:pt x="3714750" y="0"/>
                </a:lnTo>
                <a:lnTo>
                  <a:pt x="371475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67" name="Shape 65"/>
          <p:cNvSpPr/>
          <p:nvPr/>
        </p:nvSpPr>
        <p:spPr>
          <a:xfrm>
            <a:off x="8096250" y="4800600"/>
            <a:ext cx="38100" cy="1790700"/>
          </a:xfrm>
          <a:custGeom>
            <a:avLst/>
            <a:gdLst/>
            <a:ahLst/>
            <a:cxnLst/>
            <a:rect l="l" t="t" r="r" b="b"/>
            <a:pathLst>
              <a:path w="38100" h="1790700">
                <a:moveTo>
                  <a:pt x="0" y="0"/>
                </a:moveTo>
                <a:lnTo>
                  <a:pt x="38100" y="0"/>
                </a:lnTo>
                <a:lnTo>
                  <a:pt x="3810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8" name="Shape 66"/>
          <p:cNvSpPr/>
          <p:nvPr/>
        </p:nvSpPr>
        <p:spPr>
          <a:xfrm>
            <a:off x="8267700" y="49530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92690" y="9525"/>
                </a:moveTo>
                <a:lnTo>
                  <a:pt x="95250" y="9525"/>
                </a:lnTo>
                <a:cubicBezTo>
                  <a:pt x="105757" y="9525"/>
                  <a:pt x="114300" y="18068"/>
                  <a:pt x="114300" y="285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21610" y="9525"/>
                </a:lnTo>
                <a:cubicBezTo>
                  <a:pt x="24884" y="3840"/>
                  <a:pt x="31046" y="0"/>
                  <a:pt x="38100" y="0"/>
                </a:cubicBezTo>
                <a:lnTo>
                  <a:pt x="76200" y="0"/>
                </a:lnTo>
                <a:cubicBezTo>
                  <a:pt x="83254" y="0"/>
                  <a:pt x="89416" y="3840"/>
                  <a:pt x="92690" y="9525"/>
                </a:cubicBezTo>
                <a:close/>
                <a:moveTo>
                  <a:pt x="73819" y="33338"/>
                </a:moveTo>
                <a:cubicBezTo>
                  <a:pt x="77778" y="33338"/>
                  <a:pt x="80962" y="30153"/>
                  <a:pt x="80962" y="26194"/>
                </a:cubicBezTo>
                <a:cubicBezTo>
                  <a:pt x="80962" y="22235"/>
                  <a:pt x="77778" y="19050"/>
                  <a:pt x="73819" y="19050"/>
                </a:cubicBezTo>
                <a:lnTo>
                  <a:pt x="40481" y="19050"/>
                </a:lnTo>
                <a:cubicBezTo>
                  <a:pt x="36522" y="19050"/>
                  <a:pt x="33338" y="22235"/>
                  <a:pt x="33338" y="26194"/>
                </a:cubicBezTo>
                <a:cubicBezTo>
                  <a:pt x="33338" y="30153"/>
                  <a:pt x="36522" y="33338"/>
                  <a:pt x="40481" y="33338"/>
                </a:cubicBezTo>
                <a:lnTo>
                  <a:pt x="73819" y="33338"/>
                </a:lnTo>
                <a:close/>
                <a:moveTo>
                  <a:pt x="82272" y="77599"/>
                </a:moveTo>
                <a:cubicBezTo>
                  <a:pt x="84356" y="74265"/>
                  <a:pt x="83344" y="69860"/>
                  <a:pt x="80010" y="67747"/>
                </a:cubicBezTo>
                <a:cubicBezTo>
                  <a:pt x="76676" y="65633"/>
                  <a:pt x="72271" y="66675"/>
                  <a:pt x="70158" y="70009"/>
                </a:cubicBezTo>
                <a:lnTo>
                  <a:pt x="51881" y="99268"/>
                </a:lnTo>
                <a:lnTo>
                  <a:pt x="43845" y="88553"/>
                </a:lnTo>
                <a:cubicBezTo>
                  <a:pt x="41464" y="85398"/>
                  <a:pt x="36999" y="84743"/>
                  <a:pt x="33844" y="87124"/>
                </a:cubicBezTo>
                <a:cubicBezTo>
                  <a:pt x="30688" y="89505"/>
                  <a:pt x="30034" y="93970"/>
                  <a:pt x="32415" y="97125"/>
                </a:cubicBezTo>
                <a:lnTo>
                  <a:pt x="46702" y="116175"/>
                </a:lnTo>
                <a:cubicBezTo>
                  <a:pt x="48101" y="118050"/>
                  <a:pt x="50363" y="119122"/>
                  <a:pt x="52715" y="119033"/>
                </a:cubicBezTo>
                <a:cubicBezTo>
                  <a:pt x="55066" y="118943"/>
                  <a:pt x="57210" y="117693"/>
                  <a:pt x="58460" y="115669"/>
                </a:cubicBezTo>
                <a:lnTo>
                  <a:pt x="82272" y="77569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9" name="Text 67"/>
          <p:cNvSpPr/>
          <p:nvPr/>
        </p:nvSpPr>
        <p:spPr>
          <a:xfrm>
            <a:off x="8477250" y="49149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Review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229600" y="52197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Fecha: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14 Noviembre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8229600" y="54864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Flujo registro → login → perfil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8229600" y="5753100"/>
            <a:ext cx="3543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Feedback PO: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"Ver añadido funcional en próxima reunión"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8229600" y="62484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Retrospectiva: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Comunicación diaria efectiva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 · Planificación de Sprints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Sprint 2: Información SpaceX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0668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15 - 28 de Noviembre de 2025 (2 semanas)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0525" y="1457325"/>
            <a:ext cx="5619750" cy="3257550"/>
          </a:xfrm>
          <a:custGeom>
            <a:avLst/>
            <a:gdLst/>
            <a:ahLst/>
            <a:cxnLst/>
            <a:rect l="l" t="t" r="r" b="b"/>
            <a:pathLst>
              <a:path w="5619750" h="3257550">
                <a:moveTo>
                  <a:pt x="0" y="0"/>
                </a:moveTo>
                <a:lnTo>
                  <a:pt x="5619750" y="0"/>
                </a:lnTo>
                <a:lnTo>
                  <a:pt x="5619750" y="3257550"/>
                </a:lnTo>
                <a:lnTo>
                  <a:pt x="0" y="32575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38163" y="1628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50019" y="85725"/>
                </a:moveTo>
                <a:cubicBezTo>
                  <a:pt x="150019" y="50240"/>
                  <a:pt x="121210" y="21431"/>
                  <a:pt x="85725" y="21431"/>
                </a:cubicBezTo>
                <a:cubicBezTo>
                  <a:pt x="50240" y="21431"/>
                  <a:pt x="21431" y="50240"/>
                  <a:pt x="21431" y="85725"/>
                </a:cubicBezTo>
                <a:cubicBezTo>
                  <a:pt x="21431" y="121210"/>
                  <a:pt x="50240" y="150019"/>
                  <a:pt x="85725" y="150019"/>
                </a:cubicBezTo>
                <a:cubicBezTo>
                  <a:pt x="121210" y="150019"/>
                  <a:pt x="150019" y="121210"/>
                  <a:pt x="150019" y="85725"/>
                </a:cubicBez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85725" y="112514"/>
                </a:moveTo>
                <a:cubicBezTo>
                  <a:pt x="100510" y="112514"/>
                  <a:pt x="112514" y="100510"/>
                  <a:pt x="112514" y="85725"/>
                </a:cubicBezTo>
                <a:cubicBezTo>
                  <a:pt x="112514" y="70940"/>
                  <a:pt x="100510" y="58936"/>
                  <a:pt x="85725" y="58936"/>
                </a:cubicBezTo>
                <a:cubicBezTo>
                  <a:pt x="70940" y="58936"/>
                  <a:pt x="58936" y="70940"/>
                  <a:pt x="58936" y="85725"/>
                </a:cubicBezTo>
                <a:cubicBezTo>
                  <a:pt x="58936" y="100510"/>
                  <a:pt x="70940" y="112514"/>
                  <a:pt x="85725" y="112514"/>
                </a:cubicBezTo>
                <a:close/>
                <a:moveTo>
                  <a:pt x="85725" y="37505"/>
                </a:moveTo>
                <a:cubicBezTo>
                  <a:pt x="112339" y="37505"/>
                  <a:pt x="133945" y="59111"/>
                  <a:pt x="133945" y="85725"/>
                </a:cubicBezTo>
                <a:cubicBezTo>
                  <a:pt x="133945" y="112339"/>
                  <a:pt x="112339" y="133945"/>
                  <a:pt x="85725" y="133945"/>
                </a:cubicBezTo>
                <a:cubicBezTo>
                  <a:pt x="59111" y="133945"/>
                  <a:pt x="37505" y="112339"/>
                  <a:pt x="37505" y="85725"/>
                </a:cubicBezTo>
                <a:cubicBezTo>
                  <a:pt x="37505" y="59111"/>
                  <a:pt x="59111" y="37505"/>
                  <a:pt x="85725" y="37505"/>
                </a:cubicBezTo>
                <a:close/>
                <a:moveTo>
                  <a:pt x="75009" y="85725"/>
                </a:moveTo>
                <a:cubicBezTo>
                  <a:pt x="75009" y="79811"/>
                  <a:pt x="79811" y="75009"/>
                  <a:pt x="85725" y="75009"/>
                </a:cubicBezTo>
                <a:cubicBezTo>
                  <a:pt x="91639" y="75009"/>
                  <a:pt x="96441" y="79811"/>
                  <a:pt x="96441" y="85725"/>
                </a:cubicBezTo>
                <a:cubicBezTo>
                  <a:pt x="96441" y="91639"/>
                  <a:pt x="91639" y="96441"/>
                  <a:pt x="85725" y="96441"/>
                </a:cubicBezTo>
                <a:cubicBezTo>
                  <a:pt x="79811" y="96441"/>
                  <a:pt x="75009" y="91639"/>
                  <a:pt x="75009" y="85725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7" name="Text 5"/>
          <p:cNvSpPr/>
          <p:nvPr/>
        </p:nvSpPr>
        <p:spPr>
          <a:xfrm>
            <a:off x="790575" y="1581150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Historias de Usuario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33400" y="19240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533400" y="19240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0" name="Text 8"/>
          <p:cNvSpPr/>
          <p:nvPr/>
        </p:nvSpPr>
        <p:spPr>
          <a:xfrm>
            <a:off x="628650" y="20002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HU-02 (Alta)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28650" y="22288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Página de inicio con próximo lanzamiento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33400" y="26098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533400" y="26098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4" name="Text 12"/>
          <p:cNvSpPr/>
          <p:nvPr/>
        </p:nvSpPr>
        <p:spPr>
          <a:xfrm>
            <a:off x="628650" y="26860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HU-03 (Alta)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28650" y="29146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Lista de lanzamientos con filtros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33400" y="32956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533400" y="32956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18" name="Text 16"/>
          <p:cNvSpPr/>
          <p:nvPr/>
        </p:nvSpPr>
        <p:spPr>
          <a:xfrm>
            <a:off x="628650" y="33718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HU-04 (Media)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28650" y="36004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Fichas detalladas de cohetes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33400" y="39814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533400" y="39814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22" name="Text 20"/>
          <p:cNvSpPr/>
          <p:nvPr/>
        </p:nvSpPr>
        <p:spPr>
          <a:xfrm>
            <a:off x="628650" y="4057650"/>
            <a:ext cx="5257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Justificación: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 el entorno listo, desarrollamos el núcleo informativo de la plataforma.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81725" y="1457325"/>
            <a:ext cx="5619750" cy="3257550"/>
          </a:xfrm>
          <a:custGeom>
            <a:avLst/>
            <a:gdLst/>
            <a:ahLst/>
            <a:cxnLst/>
            <a:rect l="l" t="t" r="r" b="b"/>
            <a:pathLst>
              <a:path w="5619750" h="3257550">
                <a:moveTo>
                  <a:pt x="0" y="0"/>
                </a:moveTo>
                <a:lnTo>
                  <a:pt x="5619750" y="0"/>
                </a:lnTo>
                <a:lnTo>
                  <a:pt x="5619750" y="3257550"/>
                </a:lnTo>
                <a:lnTo>
                  <a:pt x="0" y="32575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6329363" y="1628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4805" y="12156"/>
                </a:moveTo>
                <a:cubicBezTo>
                  <a:pt x="48455" y="14700"/>
                  <a:pt x="49325" y="19723"/>
                  <a:pt x="46780" y="23340"/>
                </a:cubicBezTo>
                <a:lnTo>
                  <a:pt x="28028" y="50129"/>
                </a:lnTo>
                <a:cubicBezTo>
                  <a:pt x="26655" y="52071"/>
                  <a:pt x="24512" y="53310"/>
                  <a:pt x="22134" y="53511"/>
                </a:cubicBezTo>
                <a:cubicBezTo>
                  <a:pt x="19757" y="53712"/>
                  <a:pt x="17413" y="52908"/>
                  <a:pt x="15739" y="51234"/>
                </a:cubicBezTo>
                <a:lnTo>
                  <a:pt x="2344" y="37840"/>
                </a:lnTo>
                <a:cubicBezTo>
                  <a:pt x="-770" y="34692"/>
                  <a:pt x="-770" y="29602"/>
                  <a:pt x="2344" y="26454"/>
                </a:cubicBezTo>
                <a:cubicBezTo>
                  <a:pt x="5458" y="23306"/>
                  <a:pt x="10582" y="23340"/>
                  <a:pt x="13729" y="26454"/>
                </a:cubicBezTo>
                <a:lnTo>
                  <a:pt x="20360" y="33084"/>
                </a:lnTo>
                <a:lnTo>
                  <a:pt x="33620" y="14131"/>
                </a:lnTo>
                <a:cubicBezTo>
                  <a:pt x="36165" y="10481"/>
                  <a:pt x="41188" y="9611"/>
                  <a:pt x="44805" y="12156"/>
                </a:cubicBezTo>
                <a:close/>
                <a:moveTo>
                  <a:pt x="44805" y="65734"/>
                </a:moveTo>
                <a:cubicBezTo>
                  <a:pt x="48455" y="68279"/>
                  <a:pt x="49325" y="73302"/>
                  <a:pt x="46780" y="76918"/>
                </a:cubicBezTo>
                <a:lnTo>
                  <a:pt x="28028" y="103707"/>
                </a:lnTo>
                <a:cubicBezTo>
                  <a:pt x="26655" y="105649"/>
                  <a:pt x="24512" y="106888"/>
                  <a:pt x="22134" y="107089"/>
                </a:cubicBezTo>
                <a:cubicBezTo>
                  <a:pt x="19757" y="107290"/>
                  <a:pt x="17413" y="106487"/>
                  <a:pt x="15739" y="104812"/>
                </a:cubicBezTo>
                <a:lnTo>
                  <a:pt x="2344" y="91418"/>
                </a:lnTo>
                <a:cubicBezTo>
                  <a:pt x="-804" y="88270"/>
                  <a:pt x="-804" y="83180"/>
                  <a:pt x="2344" y="80066"/>
                </a:cubicBezTo>
                <a:cubicBezTo>
                  <a:pt x="5492" y="76952"/>
                  <a:pt x="10582" y="76918"/>
                  <a:pt x="13696" y="80066"/>
                </a:cubicBezTo>
                <a:lnTo>
                  <a:pt x="20326" y="86696"/>
                </a:lnTo>
                <a:lnTo>
                  <a:pt x="33587" y="67743"/>
                </a:lnTo>
                <a:cubicBezTo>
                  <a:pt x="36132" y="64093"/>
                  <a:pt x="41155" y="63222"/>
                  <a:pt x="44771" y="65767"/>
                </a:cubicBezTo>
                <a:close/>
                <a:moveTo>
                  <a:pt x="75009" y="32147"/>
                </a:moveTo>
                <a:cubicBezTo>
                  <a:pt x="75009" y="26220"/>
                  <a:pt x="79798" y="21431"/>
                  <a:pt x="85725" y="21431"/>
                </a:cubicBezTo>
                <a:lnTo>
                  <a:pt x="160734" y="21431"/>
                </a:lnTo>
                <a:cubicBezTo>
                  <a:pt x="166661" y="21431"/>
                  <a:pt x="171450" y="26220"/>
                  <a:pt x="171450" y="32147"/>
                </a:cubicBezTo>
                <a:cubicBezTo>
                  <a:pt x="171450" y="38074"/>
                  <a:pt x="166661" y="42863"/>
                  <a:pt x="160734" y="42863"/>
                </a:cubicBezTo>
                <a:lnTo>
                  <a:pt x="85725" y="42863"/>
                </a:lnTo>
                <a:cubicBezTo>
                  <a:pt x="79798" y="42863"/>
                  <a:pt x="75009" y="38074"/>
                  <a:pt x="75009" y="32147"/>
                </a:cubicBezTo>
                <a:close/>
                <a:moveTo>
                  <a:pt x="75009" y="85725"/>
                </a:moveTo>
                <a:cubicBezTo>
                  <a:pt x="75009" y="79798"/>
                  <a:pt x="79798" y="75009"/>
                  <a:pt x="85725" y="75009"/>
                </a:cubicBezTo>
                <a:lnTo>
                  <a:pt x="160734" y="75009"/>
                </a:lnTo>
                <a:cubicBezTo>
                  <a:pt x="166661" y="75009"/>
                  <a:pt x="171450" y="79798"/>
                  <a:pt x="171450" y="85725"/>
                </a:cubicBezTo>
                <a:cubicBezTo>
                  <a:pt x="171450" y="91652"/>
                  <a:pt x="166661" y="96441"/>
                  <a:pt x="160734" y="96441"/>
                </a:cubicBezTo>
                <a:lnTo>
                  <a:pt x="85725" y="96441"/>
                </a:lnTo>
                <a:cubicBezTo>
                  <a:pt x="79798" y="96441"/>
                  <a:pt x="75009" y="91652"/>
                  <a:pt x="75009" y="85725"/>
                </a:cubicBezTo>
                <a:close/>
                <a:moveTo>
                  <a:pt x="53578" y="139303"/>
                </a:moveTo>
                <a:cubicBezTo>
                  <a:pt x="53578" y="133376"/>
                  <a:pt x="58367" y="128588"/>
                  <a:pt x="64294" y="128588"/>
                </a:cubicBezTo>
                <a:lnTo>
                  <a:pt x="160734" y="128588"/>
                </a:lnTo>
                <a:cubicBezTo>
                  <a:pt x="166661" y="128588"/>
                  <a:pt x="171450" y="133376"/>
                  <a:pt x="171450" y="139303"/>
                </a:cubicBezTo>
                <a:cubicBezTo>
                  <a:pt x="171450" y="145230"/>
                  <a:pt x="166661" y="150019"/>
                  <a:pt x="160734" y="150019"/>
                </a:cubicBezTo>
                <a:lnTo>
                  <a:pt x="64294" y="150019"/>
                </a:lnTo>
                <a:cubicBezTo>
                  <a:pt x="58367" y="150019"/>
                  <a:pt x="53578" y="145230"/>
                  <a:pt x="53578" y="139303"/>
                </a:cubicBezTo>
                <a:close/>
                <a:moveTo>
                  <a:pt x="21431" y="125909"/>
                </a:moveTo>
                <a:cubicBezTo>
                  <a:pt x="28824" y="125909"/>
                  <a:pt x="34826" y="131910"/>
                  <a:pt x="34826" y="139303"/>
                </a:cubicBezTo>
                <a:cubicBezTo>
                  <a:pt x="34826" y="146696"/>
                  <a:pt x="28824" y="152698"/>
                  <a:pt x="21431" y="152698"/>
                </a:cubicBezTo>
                <a:cubicBezTo>
                  <a:pt x="14039" y="152698"/>
                  <a:pt x="8037" y="146696"/>
                  <a:pt x="8037" y="139303"/>
                </a:cubicBezTo>
                <a:cubicBezTo>
                  <a:pt x="8037" y="131910"/>
                  <a:pt x="14039" y="125909"/>
                  <a:pt x="21431" y="125909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5" name="Text 23"/>
          <p:cNvSpPr/>
          <p:nvPr/>
        </p:nvSpPr>
        <p:spPr>
          <a:xfrm>
            <a:off x="6581775" y="1581150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Tareas Principales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05550" y="19240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6343650" y="19621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T8-T10: Página de Inicio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43650" y="21907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Countdown, accesos rápidos, diseño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05550" y="24955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343650" y="25336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T11-T12: Lista Lanzamientos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43650" y="27622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Grid responsive, filtros avanzados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05550" y="30670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6343650" y="31051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T13: Fichas Cohetes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43650" y="33337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Especificaciones técnicas, comparativas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05550" y="36385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6343650" y="36766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T14-T15: API SpaceX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343650" y="39052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Endpoints para lanzamientos y cohetes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00050" y="4838700"/>
            <a:ext cx="3714750" cy="2019300"/>
          </a:xfrm>
          <a:custGeom>
            <a:avLst/>
            <a:gdLst/>
            <a:ahLst/>
            <a:cxnLst/>
            <a:rect l="l" t="t" r="r" b="b"/>
            <a:pathLst>
              <a:path w="3714750" h="2019300">
                <a:moveTo>
                  <a:pt x="0" y="0"/>
                </a:moveTo>
                <a:lnTo>
                  <a:pt x="3714750" y="0"/>
                </a:lnTo>
                <a:lnTo>
                  <a:pt x="3714750" y="2019300"/>
                </a:lnTo>
                <a:lnTo>
                  <a:pt x="0" y="20193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400050" y="4838700"/>
            <a:ext cx="38100" cy="2019300"/>
          </a:xfrm>
          <a:custGeom>
            <a:avLst/>
            <a:gdLst/>
            <a:ahLst/>
            <a:cxnLst/>
            <a:rect l="l" t="t" r="r" b="b"/>
            <a:pathLst>
              <a:path w="38100" h="2019300">
                <a:moveTo>
                  <a:pt x="0" y="0"/>
                </a:moveTo>
                <a:lnTo>
                  <a:pt x="38100" y="0"/>
                </a:lnTo>
                <a:lnTo>
                  <a:pt x="38100" y="2019300"/>
                </a:lnTo>
                <a:lnTo>
                  <a:pt x="0" y="20193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0" name="Shape 38"/>
          <p:cNvSpPr/>
          <p:nvPr/>
        </p:nvSpPr>
        <p:spPr>
          <a:xfrm>
            <a:off x="561975" y="49911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91797" y="68074"/>
                </a:moveTo>
                <a:cubicBezTo>
                  <a:pt x="93881" y="64740"/>
                  <a:pt x="92869" y="60335"/>
                  <a:pt x="89535" y="58222"/>
                </a:cubicBezTo>
                <a:cubicBezTo>
                  <a:pt x="86201" y="56108"/>
                  <a:pt x="81796" y="57150"/>
                  <a:pt x="79683" y="60484"/>
                </a:cubicBezTo>
                <a:lnTo>
                  <a:pt x="61406" y="89743"/>
                </a:lnTo>
                <a:lnTo>
                  <a:pt x="53370" y="79028"/>
                </a:lnTo>
                <a:cubicBezTo>
                  <a:pt x="50989" y="75873"/>
                  <a:pt x="46524" y="75218"/>
                  <a:pt x="43369" y="77599"/>
                </a:cubicBezTo>
                <a:cubicBezTo>
                  <a:pt x="40213" y="79980"/>
                  <a:pt x="39559" y="84445"/>
                  <a:pt x="41940" y="87600"/>
                </a:cubicBezTo>
                <a:lnTo>
                  <a:pt x="56227" y="106650"/>
                </a:lnTo>
                <a:cubicBezTo>
                  <a:pt x="57626" y="108525"/>
                  <a:pt x="59888" y="109597"/>
                  <a:pt x="62240" y="109508"/>
                </a:cubicBezTo>
                <a:cubicBezTo>
                  <a:pt x="64591" y="109418"/>
                  <a:pt x="66735" y="108168"/>
                  <a:pt x="67985" y="106144"/>
                </a:cubicBezTo>
                <a:lnTo>
                  <a:pt x="91797" y="68044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1" name="Text 39"/>
          <p:cNvSpPr/>
          <p:nvPr/>
        </p:nvSpPr>
        <p:spPr>
          <a:xfrm>
            <a:off x="781050" y="49530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Proceso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33400" y="52578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1-3: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Investigación API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33400" y="55245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4-7: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Página inicio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533400" y="57912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8-12: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Lista + filtros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33400" y="60579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13-14: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Testing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248150" y="4838700"/>
            <a:ext cx="3714750" cy="2019300"/>
          </a:xfrm>
          <a:custGeom>
            <a:avLst/>
            <a:gdLst/>
            <a:ahLst/>
            <a:cxnLst/>
            <a:rect l="l" t="t" r="r" b="b"/>
            <a:pathLst>
              <a:path w="3714750" h="2019300">
                <a:moveTo>
                  <a:pt x="0" y="0"/>
                </a:moveTo>
                <a:lnTo>
                  <a:pt x="3714750" y="0"/>
                </a:lnTo>
                <a:lnTo>
                  <a:pt x="3714750" y="2019300"/>
                </a:lnTo>
                <a:lnTo>
                  <a:pt x="0" y="20193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4248150" y="4838700"/>
            <a:ext cx="38100" cy="2019300"/>
          </a:xfrm>
          <a:custGeom>
            <a:avLst/>
            <a:gdLst/>
            <a:ahLst/>
            <a:cxnLst/>
            <a:rect l="l" t="t" r="r" b="b"/>
            <a:pathLst>
              <a:path w="38100" h="2019300">
                <a:moveTo>
                  <a:pt x="0" y="0"/>
                </a:moveTo>
                <a:lnTo>
                  <a:pt x="38100" y="0"/>
                </a:lnTo>
                <a:lnTo>
                  <a:pt x="38100" y="2019300"/>
                </a:lnTo>
                <a:lnTo>
                  <a:pt x="0" y="20193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8" name="Shape 46"/>
          <p:cNvSpPr/>
          <p:nvPr/>
        </p:nvSpPr>
        <p:spPr>
          <a:xfrm>
            <a:off x="4400550" y="4991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9" name="Text 47"/>
          <p:cNvSpPr/>
          <p:nvPr/>
        </p:nvSpPr>
        <p:spPr>
          <a:xfrm>
            <a:off x="4629150" y="49530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Problemas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381500" y="52578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Latencia alta en API SpaceX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381500" y="55245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Solución: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Sistema de caché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381500" y="57912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URLs de imágenes rotas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4381500" y="60579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Solución: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Imagen placeholder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096250" y="4838700"/>
            <a:ext cx="3714750" cy="2019300"/>
          </a:xfrm>
          <a:custGeom>
            <a:avLst/>
            <a:gdLst/>
            <a:ahLst/>
            <a:cxnLst/>
            <a:rect l="l" t="t" r="r" b="b"/>
            <a:pathLst>
              <a:path w="3714750" h="2019300">
                <a:moveTo>
                  <a:pt x="0" y="0"/>
                </a:moveTo>
                <a:lnTo>
                  <a:pt x="3714750" y="0"/>
                </a:lnTo>
                <a:lnTo>
                  <a:pt x="3714750" y="2019300"/>
                </a:lnTo>
                <a:lnTo>
                  <a:pt x="0" y="20193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55" name="Shape 53"/>
          <p:cNvSpPr/>
          <p:nvPr/>
        </p:nvSpPr>
        <p:spPr>
          <a:xfrm>
            <a:off x="8096250" y="4838700"/>
            <a:ext cx="38100" cy="2019300"/>
          </a:xfrm>
          <a:custGeom>
            <a:avLst/>
            <a:gdLst/>
            <a:ahLst/>
            <a:cxnLst/>
            <a:rect l="l" t="t" r="r" b="b"/>
            <a:pathLst>
              <a:path w="38100" h="2019300">
                <a:moveTo>
                  <a:pt x="0" y="0"/>
                </a:moveTo>
                <a:lnTo>
                  <a:pt x="38100" y="0"/>
                </a:lnTo>
                <a:lnTo>
                  <a:pt x="38100" y="2019300"/>
                </a:lnTo>
                <a:lnTo>
                  <a:pt x="0" y="20193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6" name="Shape 54"/>
          <p:cNvSpPr/>
          <p:nvPr/>
        </p:nvSpPr>
        <p:spPr>
          <a:xfrm>
            <a:off x="8267700" y="49911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92690" y="9525"/>
                </a:moveTo>
                <a:lnTo>
                  <a:pt x="95250" y="9525"/>
                </a:lnTo>
                <a:cubicBezTo>
                  <a:pt x="105757" y="9525"/>
                  <a:pt x="114300" y="18068"/>
                  <a:pt x="114300" y="285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21610" y="9525"/>
                </a:lnTo>
                <a:cubicBezTo>
                  <a:pt x="24884" y="3840"/>
                  <a:pt x="31046" y="0"/>
                  <a:pt x="38100" y="0"/>
                </a:cubicBezTo>
                <a:lnTo>
                  <a:pt x="76200" y="0"/>
                </a:lnTo>
                <a:cubicBezTo>
                  <a:pt x="83254" y="0"/>
                  <a:pt x="89416" y="3840"/>
                  <a:pt x="92690" y="9525"/>
                </a:cubicBezTo>
                <a:close/>
                <a:moveTo>
                  <a:pt x="73819" y="33338"/>
                </a:moveTo>
                <a:cubicBezTo>
                  <a:pt x="77778" y="33338"/>
                  <a:pt x="80962" y="30153"/>
                  <a:pt x="80962" y="26194"/>
                </a:cubicBezTo>
                <a:cubicBezTo>
                  <a:pt x="80962" y="22235"/>
                  <a:pt x="77778" y="19050"/>
                  <a:pt x="73819" y="19050"/>
                </a:cubicBezTo>
                <a:lnTo>
                  <a:pt x="40481" y="19050"/>
                </a:lnTo>
                <a:cubicBezTo>
                  <a:pt x="36522" y="19050"/>
                  <a:pt x="33338" y="22235"/>
                  <a:pt x="33338" y="26194"/>
                </a:cubicBezTo>
                <a:cubicBezTo>
                  <a:pt x="33338" y="30153"/>
                  <a:pt x="36522" y="33338"/>
                  <a:pt x="40481" y="33338"/>
                </a:cubicBezTo>
                <a:lnTo>
                  <a:pt x="73819" y="33338"/>
                </a:lnTo>
                <a:close/>
                <a:moveTo>
                  <a:pt x="82272" y="77599"/>
                </a:moveTo>
                <a:cubicBezTo>
                  <a:pt x="84356" y="74265"/>
                  <a:pt x="83344" y="69860"/>
                  <a:pt x="80010" y="67747"/>
                </a:cubicBezTo>
                <a:cubicBezTo>
                  <a:pt x="76676" y="65633"/>
                  <a:pt x="72271" y="66675"/>
                  <a:pt x="70158" y="70009"/>
                </a:cubicBezTo>
                <a:lnTo>
                  <a:pt x="51881" y="99268"/>
                </a:lnTo>
                <a:lnTo>
                  <a:pt x="43845" y="88553"/>
                </a:lnTo>
                <a:cubicBezTo>
                  <a:pt x="41464" y="85398"/>
                  <a:pt x="36999" y="84743"/>
                  <a:pt x="33844" y="87124"/>
                </a:cubicBezTo>
                <a:cubicBezTo>
                  <a:pt x="30688" y="89505"/>
                  <a:pt x="30034" y="93970"/>
                  <a:pt x="32415" y="97125"/>
                </a:cubicBezTo>
                <a:lnTo>
                  <a:pt x="46702" y="116175"/>
                </a:lnTo>
                <a:cubicBezTo>
                  <a:pt x="48101" y="118050"/>
                  <a:pt x="50363" y="119122"/>
                  <a:pt x="52715" y="119033"/>
                </a:cubicBezTo>
                <a:cubicBezTo>
                  <a:pt x="55066" y="118943"/>
                  <a:pt x="57210" y="117693"/>
                  <a:pt x="58460" y="115669"/>
                </a:cubicBezTo>
                <a:lnTo>
                  <a:pt x="82272" y="77569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7" name="Text 55"/>
          <p:cNvSpPr/>
          <p:nvPr/>
        </p:nvSpPr>
        <p:spPr>
          <a:xfrm>
            <a:off x="8477250" y="49530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Review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229600" y="52578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Fecha: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28 Noviembre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229600" y="55245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Home, filtros, ficha Falcon 9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229600" y="5791200"/>
            <a:ext cx="3543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Feedback PO: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"Excelente. Ver interactividad social en próximo sprint"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229600" y="6286500"/>
            <a:ext cx="3543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Retrospectiva: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Caché mejoró rendimiento significativamente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 · Planificación de Sprints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Sprint 3: Cápsulas, Mapa y Perfiles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0668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29 Noviembre - 12 Diciembre 2025 (2 semanas)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0525" y="1457325"/>
            <a:ext cx="5619750" cy="3257550"/>
          </a:xfrm>
          <a:custGeom>
            <a:avLst/>
            <a:gdLst/>
            <a:ahLst/>
            <a:cxnLst/>
            <a:rect l="l" t="t" r="r" b="b"/>
            <a:pathLst>
              <a:path w="5619750" h="3257550">
                <a:moveTo>
                  <a:pt x="0" y="0"/>
                </a:moveTo>
                <a:lnTo>
                  <a:pt x="5619750" y="0"/>
                </a:lnTo>
                <a:lnTo>
                  <a:pt x="5619750" y="3257550"/>
                </a:lnTo>
                <a:lnTo>
                  <a:pt x="0" y="325755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 w="25400">
            <a:solidFill>
              <a:srgbClr val="6B7A8F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38163" y="1628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50019" y="85725"/>
                </a:moveTo>
                <a:cubicBezTo>
                  <a:pt x="150019" y="50240"/>
                  <a:pt x="121210" y="21431"/>
                  <a:pt x="85725" y="21431"/>
                </a:cubicBezTo>
                <a:cubicBezTo>
                  <a:pt x="50240" y="21431"/>
                  <a:pt x="21431" y="50240"/>
                  <a:pt x="21431" y="85725"/>
                </a:cubicBezTo>
                <a:cubicBezTo>
                  <a:pt x="21431" y="121210"/>
                  <a:pt x="50240" y="150019"/>
                  <a:pt x="85725" y="150019"/>
                </a:cubicBezTo>
                <a:cubicBezTo>
                  <a:pt x="121210" y="150019"/>
                  <a:pt x="150019" y="121210"/>
                  <a:pt x="150019" y="85725"/>
                </a:cubicBez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85725" y="112514"/>
                </a:moveTo>
                <a:cubicBezTo>
                  <a:pt x="100510" y="112514"/>
                  <a:pt x="112514" y="100510"/>
                  <a:pt x="112514" y="85725"/>
                </a:cubicBezTo>
                <a:cubicBezTo>
                  <a:pt x="112514" y="70940"/>
                  <a:pt x="100510" y="58936"/>
                  <a:pt x="85725" y="58936"/>
                </a:cubicBezTo>
                <a:cubicBezTo>
                  <a:pt x="70940" y="58936"/>
                  <a:pt x="58936" y="70940"/>
                  <a:pt x="58936" y="85725"/>
                </a:cubicBezTo>
                <a:cubicBezTo>
                  <a:pt x="58936" y="100510"/>
                  <a:pt x="70940" y="112514"/>
                  <a:pt x="85725" y="112514"/>
                </a:cubicBezTo>
                <a:close/>
                <a:moveTo>
                  <a:pt x="85725" y="37505"/>
                </a:moveTo>
                <a:cubicBezTo>
                  <a:pt x="112339" y="37505"/>
                  <a:pt x="133945" y="59111"/>
                  <a:pt x="133945" y="85725"/>
                </a:cubicBezTo>
                <a:cubicBezTo>
                  <a:pt x="133945" y="112339"/>
                  <a:pt x="112339" y="133945"/>
                  <a:pt x="85725" y="133945"/>
                </a:cubicBezTo>
                <a:cubicBezTo>
                  <a:pt x="59111" y="133945"/>
                  <a:pt x="37505" y="112339"/>
                  <a:pt x="37505" y="85725"/>
                </a:cubicBezTo>
                <a:cubicBezTo>
                  <a:pt x="37505" y="59111"/>
                  <a:pt x="59111" y="37505"/>
                  <a:pt x="85725" y="37505"/>
                </a:cubicBezTo>
                <a:close/>
                <a:moveTo>
                  <a:pt x="75009" y="85725"/>
                </a:moveTo>
                <a:cubicBezTo>
                  <a:pt x="75009" y="79811"/>
                  <a:pt x="79811" y="75009"/>
                  <a:pt x="85725" y="75009"/>
                </a:cubicBezTo>
                <a:cubicBezTo>
                  <a:pt x="91639" y="75009"/>
                  <a:pt x="96441" y="79811"/>
                  <a:pt x="96441" y="85725"/>
                </a:cubicBezTo>
                <a:cubicBezTo>
                  <a:pt x="96441" y="91639"/>
                  <a:pt x="91639" y="96441"/>
                  <a:pt x="85725" y="96441"/>
                </a:cubicBezTo>
                <a:cubicBezTo>
                  <a:pt x="79811" y="96441"/>
                  <a:pt x="75009" y="91639"/>
                  <a:pt x="75009" y="85725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7" name="Text 5"/>
          <p:cNvSpPr/>
          <p:nvPr/>
        </p:nvSpPr>
        <p:spPr>
          <a:xfrm>
            <a:off x="790575" y="1581150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Historias de Usuario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33400" y="19240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533400" y="19240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10" name="Text 8"/>
          <p:cNvSpPr/>
          <p:nvPr/>
        </p:nvSpPr>
        <p:spPr>
          <a:xfrm>
            <a:off x="628650" y="20002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HU-05 (Media)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28650" y="22288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Información cápsulas Dragon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33400" y="26098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533400" y="26098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14" name="Text 12"/>
          <p:cNvSpPr/>
          <p:nvPr/>
        </p:nvSpPr>
        <p:spPr>
          <a:xfrm>
            <a:off x="628650" y="26860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HU-06 (Media)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28650" y="29146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Mapa interactivo de bases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33400" y="32956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533400" y="32956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8" name="Text 16"/>
          <p:cNvSpPr/>
          <p:nvPr/>
        </p:nvSpPr>
        <p:spPr>
          <a:xfrm>
            <a:off x="628650" y="33718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HU-09 (Alta)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28650" y="36004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Perfiles públicos y seguidores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33400" y="39814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533400" y="39814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22" name="Text 20"/>
          <p:cNvSpPr/>
          <p:nvPr/>
        </p:nvSpPr>
        <p:spPr>
          <a:xfrm>
            <a:off x="628650" y="4057650"/>
            <a:ext cx="5257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Justificación: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Expandimos contenido técnico e iniciamos la transición a la plataforma social.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81725" y="1457325"/>
            <a:ext cx="5619750" cy="3257550"/>
          </a:xfrm>
          <a:custGeom>
            <a:avLst/>
            <a:gdLst/>
            <a:ahLst/>
            <a:cxnLst/>
            <a:rect l="l" t="t" r="r" b="b"/>
            <a:pathLst>
              <a:path w="5619750" h="3257550">
                <a:moveTo>
                  <a:pt x="0" y="0"/>
                </a:moveTo>
                <a:lnTo>
                  <a:pt x="5619750" y="0"/>
                </a:lnTo>
                <a:lnTo>
                  <a:pt x="5619750" y="3257550"/>
                </a:lnTo>
                <a:lnTo>
                  <a:pt x="0" y="32575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6329363" y="1628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4805" y="12156"/>
                </a:moveTo>
                <a:cubicBezTo>
                  <a:pt x="48455" y="14700"/>
                  <a:pt x="49325" y="19723"/>
                  <a:pt x="46780" y="23340"/>
                </a:cubicBezTo>
                <a:lnTo>
                  <a:pt x="28028" y="50129"/>
                </a:lnTo>
                <a:cubicBezTo>
                  <a:pt x="26655" y="52071"/>
                  <a:pt x="24512" y="53310"/>
                  <a:pt x="22134" y="53511"/>
                </a:cubicBezTo>
                <a:cubicBezTo>
                  <a:pt x="19757" y="53712"/>
                  <a:pt x="17413" y="52908"/>
                  <a:pt x="15739" y="51234"/>
                </a:cubicBezTo>
                <a:lnTo>
                  <a:pt x="2344" y="37840"/>
                </a:lnTo>
                <a:cubicBezTo>
                  <a:pt x="-770" y="34692"/>
                  <a:pt x="-770" y="29602"/>
                  <a:pt x="2344" y="26454"/>
                </a:cubicBezTo>
                <a:cubicBezTo>
                  <a:pt x="5458" y="23306"/>
                  <a:pt x="10582" y="23340"/>
                  <a:pt x="13729" y="26454"/>
                </a:cubicBezTo>
                <a:lnTo>
                  <a:pt x="20360" y="33084"/>
                </a:lnTo>
                <a:lnTo>
                  <a:pt x="33620" y="14131"/>
                </a:lnTo>
                <a:cubicBezTo>
                  <a:pt x="36165" y="10481"/>
                  <a:pt x="41188" y="9611"/>
                  <a:pt x="44805" y="12156"/>
                </a:cubicBezTo>
                <a:close/>
                <a:moveTo>
                  <a:pt x="44805" y="65734"/>
                </a:moveTo>
                <a:cubicBezTo>
                  <a:pt x="48455" y="68279"/>
                  <a:pt x="49325" y="73302"/>
                  <a:pt x="46780" y="76918"/>
                </a:cubicBezTo>
                <a:lnTo>
                  <a:pt x="28028" y="103707"/>
                </a:lnTo>
                <a:cubicBezTo>
                  <a:pt x="26655" y="105649"/>
                  <a:pt x="24512" y="106888"/>
                  <a:pt x="22134" y="107089"/>
                </a:cubicBezTo>
                <a:cubicBezTo>
                  <a:pt x="19757" y="107290"/>
                  <a:pt x="17413" y="106487"/>
                  <a:pt x="15739" y="104812"/>
                </a:cubicBezTo>
                <a:lnTo>
                  <a:pt x="2344" y="91418"/>
                </a:lnTo>
                <a:cubicBezTo>
                  <a:pt x="-804" y="88270"/>
                  <a:pt x="-804" y="83180"/>
                  <a:pt x="2344" y="80066"/>
                </a:cubicBezTo>
                <a:cubicBezTo>
                  <a:pt x="5492" y="76952"/>
                  <a:pt x="10582" y="76918"/>
                  <a:pt x="13696" y="80066"/>
                </a:cubicBezTo>
                <a:lnTo>
                  <a:pt x="20326" y="86696"/>
                </a:lnTo>
                <a:lnTo>
                  <a:pt x="33587" y="67743"/>
                </a:lnTo>
                <a:cubicBezTo>
                  <a:pt x="36132" y="64093"/>
                  <a:pt x="41155" y="63222"/>
                  <a:pt x="44771" y="65767"/>
                </a:cubicBezTo>
                <a:close/>
                <a:moveTo>
                  <a:pt x="75009" y="32147"/>
                </a:moveTo>
                <a:cubicBezTo>
                  <a:pt x="75009" y="26220"/>
                  <a:pt x="79798" y="21431"/>
                  <a:pt x="85725" y="21431"/>
                </a:cubicBezTo>
                <a:lnTo>
                  <a:pt x="160734" y="21431"/>
                </a:lnTo>
                <a:cubicBezTo>
                  <a:pt x="166661" y="21431"/>
                  <a:pt x="171450" y="26220"/>
                  <a:pt x="171450" y="32147"/>
                </a:cubicBezTo>
                <a:cubicBezTo>
                  <a:pt x="171450" y="38074"/>
                  <a:pt x="166661" y="42863"/>
                  <a:pt x="160734" y="42863"/>
                </a:cubicBezTo>
                <a:lnTo>
                  <a:pt x="85725" y="42863"/>
                </a:lnTo>
                <a:cubicBezTo>
                  <a:pt x="79798" y="42863"/>
                  <a:pt x="75009" y="38074"/>
                  <a:pt x="75009" y="32147"/>
                </a:cubicBezTo>
                <a:close/>
                <a:moveTo>
                  <a:pt x="75009" y="85725"/>
                </a:moveTo>
                <a:cubicBezTo>
                  <a:pt x="75009" y="79798"/>
                  <a:pt x="79798" y="75009"/>
                  <a:pt x="85725" y="75009"/>
                </a:cubicBezTo>
                <a:lnTo>
                  <a:pt x="160734" y="75009"/>
                </a:lnTo>
                <a:cubicBezTo>
                  <a:pt x="166661" y="75009"/>
                  <a:pt x="171450" y="79798"/>
                  <a:pt x="171450" y="85725"/>
                </a:cubicBezTo>
                <a:cubicBezTo>
                  <a:pt x="171450" y="91652"/>
                  <a:pt x="166661" y="96441"/>
                  <a:pt x="160734" y="96441"/>
                </a:cubicBezTo>
                <a:lnTo>
                  <a:pt x="85725" y="96441"/>
                </a:lnTo>
                <a:cubicBezTo>
                  <a:pt x="79798" y="96441"/>
                  <a:pt x="75009" y="91652"/>
                  <a:pt x="75009" y="85725"/>
                </a:cubicBezTo>
                <a:close/>
                <a:moveTo>
                  <a:pt x="53578" y="139303"/>
                </a:moveTo>
                <a:cubicBezTo>
                  <a:pt x="53578" y="133376"/>
                  <a:pt x="58367" y="128588"/>
                  <a:pt x="64294" y="128588"/>
                </a:cubicBezTo>
                <a:lnTo>
                  <a:pt x="160734" y="128588"/>
                </a:lnTo>
                <a:cubicBezTo>
                  <a:pt x="166661" y="128588"/>
                  <a:pt x="171450" y="133376"/>
                  <a:pt x="171450" y="139303"/>
                </a:cubicBezTo>
                <a:cubicBezTo>
                  <a:pt x="171450" y="145230"/>
                  <a:pt x="166661" y="150019"/>
                  <a:pt x="160734" y="150019"/>
                </a:cubicBezTo>
                <a:lnTo>
                  <a:pt x="64294" y="150019"/>
                </a:lnTo>
                <a:cubicBezTo>
                  <a:pt x="58367" y="150019"/>
                  <a:pt x="53578" y="145230"/>
                  <a:pt x="53578" y="139303"/>
                </a:cubicBezTo>
                <a:close/>
                <a:moveTo>
                  <a:pt x="21431" y="125909"/>
                </a:moveTo>
                <a:cubicBezTo>
                  <a:pt x="28824" y="125909"/>
                  <a:pt x="34826" y="131910"/>
                  <a:pt x="34826" y="139303"/>
                </a:cubicBezTo>
                <a:cubicBezTo>
                  <a:pt x="34826" y="146696"/>
                  <a:pt x="28824" y="152698"/>
                  <a:pt x="21431" y="152698"/>
                </a:cubicBezTo>
                <a:cubicBezTo>
                  <a:pt x="14039" y="152698"/>
                  <a:pt x="8037" y="146696"/>
                  <a:pt x="8037" y="139303"/>
                </a:cubicBezTo>
                <a:cubicBezTo>
                  <a:pt x="8037" y="131910"/>
                  <a:pt x="14039" y="125909"/>
                  <a:pt x="21431" y="125909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5" name="Text 23"/>
          <p:cNvSpPr/>
          <p:nvPr/>
        </p:nvSpPr>
        <p:spPr>
          <a:xfrm>
            <a:off x="6581775" y="1581150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Tareas Principales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05550" y="19240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6343650" y="19621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T16-T18: Cápsulas Dragon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43650" y="21907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Endpoints, listado, historial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05550" y="24955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343650" y="25336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T19-T20: Mapa Interactivo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43650" y="27622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Leaflet, ubicaciones, marcadores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05550" y="30670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6343650" y="31051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T21: Perfiles Públicos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43650" y="33337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Diseño, información visible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05550" y="36385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6343650" y="36766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T22: Sistema Seguir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343650" y="39052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Solicitudes, estados, contadores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00050" y="4838700"/>
            <a:ext cx="3714750" cy="1524000"/>
          </a:xfrm>
          <a:custGeom>
            <a:avLst/>
            <a:gdLst/>
            <a:ahLst/>
            <a:cxnLst/>
            <a:rect l="l" t="t" r="r" b="b"/>
            <a:pathLst>
              <a:path w="3714750" h="1524000">
                <a:moveTo>
                  <a:pt x="0" y="0"/>
                </a:moveTo>
                <a:lnTo>
                  <a:pt x="3714750" y="0"/>
                </a:lnTo>
                <a:lnTo>
                  <a:pt x="3714750" y="1524000"/>
                </a:lnTo>
                <a:lnTo>
                  <a:pt x="0" y="15240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400050" y="48387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0" y="15240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0" name="Shape 38"/>
          <p:cNvSpPr/>
          <p:nvPr/>
        </p:nvSpPr>
        <p:spPr>
          <a:xfrm>
            <a:off x="561975" y="49911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91797" y="68074"/>
                </a:moveTo>
                <a:cubicBezTo>
                  <a:pt x="93881" y="64740"/>
                  <a:pt x="92869" y="60335"/>
                  <a:pt x="89535" y="58222"/>
                </a:cubicBezTo>
                <a:cubicBezTo>
                  <a:pt x="86201" y="56108"/>
                  <a:pt x="81796" y="57150"/>
                  <a:pt x="79683" y="60484"/>
                </a:cubicBezTo>
                <a:lnTo>
                  <a:pt x="61406" y="89743"/>
                </a:lnTo>
                <a:lnTo>
                  <a:pt x="53370" y="79028"/>
                </a:lnTo>
                <a:cubicBezTo>
                  <a:pt x="50989" y="75873"/>
                  <a:pt x="46524" y="75218"/>
                  <a:pt x="43369" y="77599"/>
                </a:cubicBezTo>
                <a:cubicBezTo>
                  <a:pt x="40213" y="79980"/>
                  <a:pt x="39559" y="84445"/>
                  <a:pt x="41940" y="87600"/>
                </a:cubicBezTo>
                <a:lnTo>
                  <a:pt x="56227" y="106650"/>
                </a:lnTo>
                <a:cubicBezTo>
                  <a:pt x="57626" y="108525"/>
                  <a:pt x="59888" y="109597"/>
                  <a:pt x="62240" y="109508"/>
                </a:cubicBezTo>
                <a:cubicBezTo>
                  <a:pt x="64591" y="109418"/>
                  <a:pt x="66735" y="108168"/>
                  <a:pt x="67985" y="106144"/>
                </a:cubicBezTo>
                <a:lnTo>
                  <a:pt x="91797" y="68044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41" name="Text 39"/>
          <p:cNvSpPr/>
          <p:nvPr/>
        </p:nvSpPr>
        <p:spPr>
          <a:xfrm>
            <a:off x="781050" y="49530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Proceso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33400" y="52578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1-4: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Endpoints + Leaflet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33400" y="55245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5-9: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Datos reales al mapa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533400" y="57912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10-14: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Sistema seguir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248150" y="4838700"/>
            <a:ext cx="3714750" cy="1524000"/>
          </a:xfrm>
          <a:custGeom>
            <a:avLst/>
            <a:gdLst/>
            <a:ahLst/>
            <a:cxnLst/>
            <a:rect l="l" t="t" r="r" b="b"/>
            <a:pathLst>
              <a:path w="3714750" h="1524000">
                <a:moveTo>
                  <a:pt x="0" y="0"/>
                </a:moveTo>
                <a:lnTo>
                  <a:pt x="3714750" y="0"/>
                </a:lnTo>
                <a:lnTo>
                  <a:pt x="3714750" y="1524000"/>
                </a:lnTo>
                <a:lnTo>
                  <a:pt x="0" y="15240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4248150" y="48387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0" y="15240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7" name="Shape 45"/>
          <p:cNvSpPr/>
          <p:nvPr/>
        </p:nvSpPr>
        <p:spPr>
          <a:xfrm>
            <a:off x="4400550" y="49911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8" name="Text 46"/>
          <p:cNvSpPr/>
          <p:nvPr/>
        </p:nvSpPr>
        <p:spPr>
          <a:xfrm>
            <a:off x="4629150" y="49530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Problemas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4381500" y="52578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02/12: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Mapa no cargaba en móviles → Viewport CSS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381500" y="55245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07/12: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Imágenes faltantes → Fallback visual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381500" y="57912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11/12: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Contador sin actualizar → Estado local React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096250" y="4838700"/>
            <a:ext cx="3714750" cy="1524000"/>
          </a:xfrm>
          <a:custGeom>
            <a:avLst/>
            <a:gdLst/>
            <a:ahLst/>
            <a:cxnLst/>
            <a:rect l="l" t="t" r="r" b="b"/>
            <a:pathLst>
              <a:path w="3714750" h="1524000">
                <a:moveTo>
                  <a:pt x="0" y="0"/>
                </a:moveTo>
                <a:lnTo>
                  <a:pt x="3714750" y="0"/>
                </a:lnTo>
                <a:lnTo>
                  <a:pt x="3714750" y="1524000"/>
                </a:lnTo>
                <a:lnTo>
                  <a:pt x="0" y="15240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8096250" y="48387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0" y="15240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4" name="Shape 52"/>
          <p:cNvSpPr/>
          <p:nvPr/>
        </p:nvSpPr>
        <p:spPr>
          <a:xfrm>
            <a:off x="8267700" y="49911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92690" y="9525"/>
                </a:moveTo>
                <a:lnTo>
                  <a:pt x="95250" y="9525"/>
                </a:lnTo>
                <a:cubicBezTo>
                  <a:pt x="105757" y="9525"/>
                  <a:pt x="114300" y="18068"/>
                  <a:pt x="114300" y="285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21610" y="9525"/>
                </a:lnTo>
                <a:cubicBezTo>
                  <a:pt x="24884" y="3840"/>
                  <a:pt x="31046" y="0"/>
                  <a:pt x="38100" y="0"/>
                </a:cubicBezTo>
                <a:lnTo>
                  <a:pt x="76200" y="0"/>
                </a:lnTo>
                <a:cubicBezTo>
                  <a:pt x="83254" y="0"/>
                  <a:pt x="89416" y="3840"/>
                  <a:pt x="92690" y="9525"/>
                </a:cubicBezTo>
                <a:close/>
                <a:moveTo>
                  <a:pt x="73819" y="33338"/>
                </a:moveTo>
                <a:cubicBezTo>
                  <a:pt x="77778" y="33338"/>
                  <a:pt x="80962" y="30153"/>
                  <a:pt x="80962" y="26194"/>
                </a:cubicBezTo>
                <a:cubicBezTo>
                  <a:pt x="80962" y="22235"/>
                  <a:pt x="77778" y="19050"/>
                  <a:pt x="73819" y="19050"/>
                </a:cubicBezTo>
                <a:lnTo>
                  <a:pt x="40481" y="19050"/>
                </a:lnTo>
                <a:cubicBezTo>
                  <a:pt x="36522" y="19050"/>
                  <a:pt x="33338" y="22235"/>
                  <a:pt x="33338" y="26194"/>
                </a:cubicBezTo>
                <a:cubicBezTo>
                  <a:pt x="33338" y="30153"/>
                  <a:pt x="36522" y="33338"/>
                  <a:pt x="40481" y="33338"/>
                </a:cubicBezTo>
                <a:lnTo>
                  <a:pt x="73819" y="33338"/>
                </a:lnTo>
                <a:close/>
                <a:moveTo>
                  <a:pt x="82272" y="77599"/>
                </a:moveTo>
                <a:cubicBezTo>
                  <a:pt x="84356" y="74265"/>
                  <a:pt x="83344" y="69860"/>
                  <a:pt x="80010" y="67747"/>
                </a:cubicBezTo>
                <a:cubicBezTo>
                  <a:pt x="76676" y="65633"/>
                  <a:pt x="72271" y="66675"/>
                  <a:pt x="70158" y="70009"/>
                </a:cubicBezTo>
                <a:lnTo>
                  <a:pt x="51881" y="99268"/>
                </a:lnTo>
                <a:lnTo>
                  <a:pt x="43845" y="88553"/>
                </a:lnTo>
                <a:cubicBezTo>
                  <a:pt x="41464" y="85398"/>
                  <a:pt x="36999" y="84743"/>
                  <a:pt x="33844" y="87124"/>
                </a:cubicBezTo>
                <a:cubicBezTo>
                  <a:pt x="30688" y="89505"/>
                  <a:pt x="30034" y="93970"/>
                  <a:pt x="32415" y="97125"/>
                </a:cubicBezTo>
                <a:lnTo>
                  <a:pt x="46702" y="116175"/>
                </a:lnTo>
                <a:cubicBezTo>
                  <a:pt x="48101" y="118050"/>
                  <a:pt x="50363" y="119122"/>
                  <a:pt x="52715" y="119033"/>
                </a:cubicBezTo>
                <a:cubicBezTo>
                  <a:pt x="55066" y="118943"/>
                  <a:pt x="57210" y="117693"/>
                  <a:pt x="58460" y="115669"/>
                </a:cubicBezTo>
                <a:lnTo>
                  <a:pt x="82272" y="77569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5" name="Text 53"/>
          <p:cNvSpPr/>
          <p:nvPr/>
        </p:nvSpPr>
        <p:spPr>
          <a:xfrm>
            <a:off x="8477250" y="49530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Review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229600" y="52578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Mapa interactivo + perfiles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229600" y="5524500"/>
            <a:ext cx="3543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Feedback PO: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"Estética de perfiles destacada positivamente"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229600" y="60198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Retrospectiva: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Refactorizar Socket.io antes del chat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 · Planificación de Sprints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Sprint 4: Foros y Chat en Tiempo Real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0668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13 - 26 de Diciembre de 2025 (2 semanas)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0525" y="1457325"/>
            <a:ext cx="5619750" cy="2838450"/>
          </a:xfrm>
          <a:custGeom>
            <a:avLst/>
            <a:gdLst/>
            <a:ahLst/>
            <a:cxnLst/>
            <a:rect l="l" t="t" r="r" b="b"/>
            <a:pathLst>
              <a:path w="5619750" h="2838450">
                <a:moveTo>
                  <a:pt x="0" y="0"/>
                </a:moveTo>
                <a:lnTo>
                  <a:pt x="5619750" y="0"/>
                </a:lnTo>
                <a:lnTo>
                  <a:pt x="5619750" y="2838450"/>
                </a:lnTo>
                <a:lnTo>
                  <a:pt x="0" y="28384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38163" y="1628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50019" y="85725"/>
                </a:moveTo>
                <a:cubicBezTo>
                  <a:pt x="150019" y="50240"/>
                  <a:pt x="121210" y="21431"/>
                  <a:pt x="85725" y="21431"/>
                </a:cubicBezTo>
                <a:cubicBezTo>
                  <a:pt x="50240" y="21431"/>
                  <a:pt x="21431" y="50240"/>
                  <a:pt x="21431" y="85725"/>
                </a:cubicBezTo>
                <a:cubicBezTo>
                  <a:pt x="21431" y="121210"/>
                  <a:pt x="50240" y="150019"/>
                  <a:pt x="85725" y="150019"/>
                </a:cubicBezTo>
                <a:cubicBezTo>
                  <a:pt x="121210" y="150019"/>
                  <a:pt x="150019" y="121210"/>
                  <a:pt x="150019" y="85725"/>
                </a:cubicBezTo>
                <a:close/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85725" y="112514"/>
                </a:moveTo>
                <a:cubicBezTo>
                  <a:pt x="100510" y="112514"/>
                  <a:pt x="112514" y="100510"/>
                  <a:pt x="112514" y="85725"/>
                </a:cubicBezTo>
                <a:cubicBezTo>
                  <a:pt x="112514" y="70940"/>
                  <a:pt x="100510" y="58936"/>
                  <a:pt x="85725" y="58936"/>
                </a:cubicBezTo>
                <a:cubicBezTo>
                  <a:pt x="70940" y="58936"/>
                  <a:pt x="58936" y="70940"/>
                  <a:pt x="58936" y="85725"/>
                </a:cubicBezTo>
                <a:cubicBezTo>
                  <a:pt x="58936" y="100510"/>
                  <a:pt x="70940" y="112514"/>
                  <a:pt x="85725" y="112514"/>
                </a:cubicBezTo>
                <a:close/>
                <a:moveTo>
                  <a:pt x="85725" y="37505"/>
                </a:moveTo>
                <a:cubicBezTo>
                  <a:pt x="112339" y="37505"/>
                  <a:pt x="133945" y="59111"/>
                  <a:pt x="133945" y="85725"/>
                </a:cubicBezTo>
                <a:cubicBezTo>
                  <a:pt x="133945" y="112339"/>
                  <a:pt x="112339" y="133945"/>
                  <a:pt x="85725" y="133945"/>
                </a:cubicBezTo>
                <a:cubicBezTo>
                  <a:pt x="59111" y="133945"/>
                  <a:pt x="37505" y="112339"/>
                  <a:pt x="37505" y="85725"/>
                </a:cubicBezTo>
                <a:cubicBezTo>
                  <a:pt x="37505" y="59111"/>
                  <a:pt x="59111" y="37505"/>
                  <a:pt x="85725" y="37505"/>
                </a:cubicBezTo>
                <a:close/>
                <a:moveTo>
                  <a:pt x="75009" y="85725"/>
                </a:moveTo>
                <a:cubicBezTo>
                  <a:pt x="75009" y="79811"/>
                  <a:pt x="79811" y="75009"/>
                  <a:pt x="85725" y="75009"/>
                </a:cubicBezTo>
                <a:cubicBezTo>
                  <a:pt x="91639" y="75009"/>
                  <a:pt x="96441" y="79811"/>
                  <a:pt x="96441" y="85725"/>
                </a:cubicBezTo>
                <a:cubicBezTo>
                  <a:pt x="96441" y="91639"/>
                  <a:pt x="91639" y="96441"/>
                  <a:pt x="85725" y="96441"/>
                </a:cubicBezTo>
                <a:cubicBezTo>
                  <a:pt x="79811" y="96441"/>
                  <a:pt x="75009" y="91639"/>
                  <a:pt x="75009" y="85725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" name="Text 5"/>
          <p:cNvSpPr/>
          <p:nvPr/>
        </p:nvSpPr>
        <p:spPr>
          <a:xfrm>
            <a:off x="790575" y="1581150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Historias de Usuario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33400" y="19240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533400" y="19240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0" name="Text 8"/>
          <p:cNvSpPr/>
          <p:nvPr/>
        </p:nvSpPr>
        <p:spPr>
          <a:xfrm>
            <a:off x="628650" y="20002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HU-07 (Alta)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28650" y="22288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Foros temáticos (Lanzamientos, Marte, Starship)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33400" y="26098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533400" y="26098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4" name="Text 12"/>
          <p:cNvSpPr/>
          <p:nvPr/>
        </p:nvSpPr>
        <p:spPr>
          <a:xfrm>
            <a:off x="628650" y="26860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HU-08 (Crítica)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28650" y="29146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Chat global en tiempo real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33400" y="3295650"/>
            <a:ext cx="5353050" cy="609600"/>
          </a:xfrm>
          <a:custGeom>
            <a:avLst/>
            <a:gdLst/>
            <a:ahLst/>
            <a:cxnLst/>
            <a:rect l="l" t="t" r="r" b="b"/>
            <a:pathLst>
              <a:path w="5353050" h="609600">
                <a:moveTo>
                  <a:pt x="0" y="0"/>
                </a:moveTo>
                <a:lnTo>
                  <a:pt x="5353050" y="0"/>
                </a:lnTo>
                <a:lnTo>
                  <a:pt x="535305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533400" y="329565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8" name="Text 16"/>
          <p:cNvSpPr/>
          <p:nvPr/>
        </p:nvSpPr>
        <p:spPr>
          <a:xfrm>
            <a:off x="628650" y="3371850"/>
            <a:ext cx="5257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Justificación: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Sprint final que completa el pilar social con comunicación asíncrona (foros) y tiempo real (chat).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81725" y="1457325"/>
            <a:ext cx="5619750" cy="2838450"/>
          </a:xfrm>
          <a:custGeom>
            <a:avLst/>
            <a:gdLst/>
            <a:ahLst/>
            <a:cxnLst/>
            <a:rect l="l" t="t" r="r" b="b"/>
            <a:pathLst>
              <a:path w="5619750" h="2838450">
                <a:moveTo>
                  <a:pt x="0" y="0"/>
                </a:moveTo>
                <a:lnTo>
                  <a:pt x="5619750" y="0"/>
                </a:lnTo>
                <a:lnTo>
                  <a:pt x="5619750" y="2838450"/>
                </a:lnTo>
                <a:lnTo>
                  <a:pt x="0" y="28384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329363" y="16287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44805" y="12156"/>
                </a:moveTo>
                <a:cubicBezTo>
                  <a:pt x="48455" y="14700"/>
                  <a:pt x="49325" y="19723"/>
                  <a:pt x="46780" y="23340"/>
                </a:cubicBezTo>
                <a:lnTo>
                  <a:pt x="28028" y="50129"/>
                </a:lnTo>
                <a:cubicBezTo>
                  <a:pt x="26655" y="52071"/>
                  <a:pt x="24512" y="53310"/>
                  <a:pt x="22134" y="53511"/>
                </a:cubicBezTo>
                <a:cubicBezTo>
                  <a:pt x="19757" y="53712"/>
                  <a:pt x="17413" y="52908"/>
                  <a:pt x="15739" y="51234"/>
                </a:cubicBezTo>
                <a:lnTo>
                  <a:pt x="2344" y="37840"/>
                </a:lnTo>
                <a:cubicBezTo>
                  <a:pt x="-770" y="34692"/>
                  <a:pt x="-770" y="29602"/>
                  <a:pt x="2344" y="26454"/>
                </a:cubicBezTo>
                <a:cubicBezTo>
                  <a:pt x="5458" y="23306"/>
                  <a:pt x="10582" y="23340"/>
                  <a:pt x="13729" y="26454"/>
                </a:cubicBezTo>
                <a:lnTo>
                  <a:pt x="20360" y="33084"/>
                </a:lnTo>
                <a:lnTo>
                  <a:pt x="33620" y="14131"/>
                </a:lnTo>
                <a:cubicBezTo>
                  <a:pt x="36165" y="10481"/>
                  <a:pt x="41188" y="9611"/>
                  <a:pt x="44805" y="12156"/>
                </a:cubicBezTo>
                <a:close/>
                <a:moveTo>
                  <a:pt x="44805" y="65734"/>
                </a:moveTo>
                <a:cubicBezTo>
                  <a:pt x="48455" y="68279"/>
                  <a:pt x="49325" y="73302"/>
                  <a:pt x="46780" y="76918"/>
                </a:cubicBezTo>
                <a:lnTo>
                  <a:pt x="28028" y="103707"/>
                </a:lnTo>
                <a:cubicBezTo>
                  <a:pt x="26655" y="105649"/>
                  <a:pt x="24512" y="106888"/>
                  <a:pt x="22134" y="107089"/>
                </a:cubicBezTo>
                <a:cubicBezTo>
                  <a:pt x="19757" y="107290"/>
                  <a:pt x="17413" y="106487"/>
                  <a:pt x="15739" y="104812"/>
                </a:cubicBezTo>
                <a:lnTo>
                  <a:pt x="2344" y="91418"/>
                </a:lnTo>
                <a:cubicBezTo>
                  <a:pt x="-804" y="88270"/>
                  <a:pt x="-804" y="83180"/>
                  <a:pt x="2344" y="80066"/>
                </a:cubicBezTo>
                <a:cubicBezTo>
                  <a:pt x="5492" y="76952"/>
                  <a:pt x="10582" y="76918"/>
                  <a:pt x="13696" y="80066"/>
                </a:cubicBezTo>
                <a:lnTo>
                  <a:pt x="20326" y="86696"/>
                </a:lnTo>
                <a:lnTo>
                  <a:pt x="33587" y="67743"/>
                </a:lnTo>
                <a:cubicBezTo>
                  <a:pt x="36132" y="64093"/>
                  <a:pt x="41155" y="63222"/>
                  <a:pt x="44771" y="65767"/>
                </a:cubicBezTo>
                <a:close/>
                <a:moveTo>
                  <a:pt x="75009" y="32147"/>
                </a:moveTo>
                <a:cubicBezTo>
                  <a:pt x="75009" y="26220"/>
                  <a:pt x="79798" y="21431"/>
                  <a:pt x="85725" y="21431"/>
                </a:cubicBezTo>
                <a:lnTo>
                  <a:pt x="160734" y="21431"/>
                </a:lnTo>
                <a:cubicBezTo>
                  <a:pt x="166661" y="21431"/>
                  <a:pt x="171450" y="26220"/>
                  <a:pt x="171450" y="32147"/>
                </a:cubicBezTo>
                <a:cubicBezTo>
                  <a:pt x="171450" y="38074"/>
                  <a:pt x="166661" y="42863"/>
                  <a:pt x="160734" y="42863"/>
                </a:cubicBezTo>
                <a:lnTo>
                  <a:pt x="85725" y="42863"/>
                </a:lnTo>
                <a:cubicBezTo>
                  <a:pt x="79798" y="42863"/>
                  <a:pt x="75009" y="38074"/>
                  <a:pt x="75009" y="32147"/>
                </a:cubicBezTo>
                <a:close/>
                <a:moveTo>
                  <a:pt x="75009" y="85725"/>
                </a:moveTo>
                <a:cubicBezTo>
                  <a:pt x="75009" y="79798"/>
                  <a:pt x="79798" y="75009"/>
                  <a:pt x="85725" y="75009"/>
                </a:cubicBezTo>
                <a:lnTo>
                  <a:pt x="160734" y="75009"/>
                </a:lnTo>
                <a:cubicBezTo>
                  <a:pt x="166661" y="75009"/>
                  <a:pt x="171450" y="79798"/>
                  <a:pt x="171450" y="85725"/>
                </a:cubicBezTo>
                <a:cubicBezTo>
                  <a:pt x="171450" y="91652"/>
                  <a:pt x="166661" y="96441"/>
                  <a:pt x="160734" y="96441"/>
                </a:cubicBezTo>
                <a:lnTo>
                  <a:pt x="85725" y="96441"/>
                </a:lnTo>
                <a:cubicBezTo>
                  <a:pt x="79798" y="96441"/>
                  <a:pt x="75009" y="91652"/>
                  <a:pt x="75009" y="85725"/>
                </a:cubicBezTo>
                <a:close/>
                <a:moveTo>
                  <a:pt x="53578" y="139303"/>
                </a:moveTo>
                <a:cubicBezTo>
                  <a:pt x="53578" y="133376"/>
                  <a:pt x="58367" y="128588"/>
                  <a:pt x="64294" y="128588"/>
                </a:cubicBezTo>
                <a:lnTo>
                  <a:pt x="160734" y="128588"/>
                </a:lnTo>
                <a:cubicBezTo>
                  <a:pt x="166661" y="128588"/>
                  <a:pt x="171450" y="133376"/>
                  <a:pt x="171450" y="139303"/>
                </a:cubicBezTo>
                <a:cubicBezTo>
                  <a:pt x="171450" y="145230"/>
                  <a:pt x="166661" y="150019"/>
                  <a:pt x="160734" y="150019"/>
                </a:cubicBezTo>
                <a:lnTo>
                  <a:pt x="64294" y="150019"/>
                </a:lnTo>
                <a:cubicBezTo>
                  <a:pt x="58367" y="150019"/>
                  <a:pt x="53578" y="145230"/>
                  <a:pt x="53578" y="139303"/>
                </a:cubicBezTo>
                <a:close/>
                <a:moveTo>
                  <a:pt x="21431" y="125909"/>
                </a:moveTo>
                <a:cubicBezTo>
                  <a:pt x="28824" y="125909"/>
                  <a:pt x="34826" y="131910"/>
                  <a:pt x="34826" y="139303"/>
                </a:cubicBezTo>
                <a:cubicBezTo>
                  <a:pt x="34826" y="146696"/>
                  <a:pt x="28824" y="152698"/>
                  <a:pt x="21431" y="152698"/>
                </a:cubicBezTo>
                <a:cubicBezTo>
                  <a:pt x="14039" y="152698"/>
                  <a:pt x="8037" y="146696"/>
                  <a:pt x="8037" y="139303"/>
                </a:cubicBezTo>
                <a:cubicBezTo>
                  <a:pt x="8037" y="131910"/>
                  <a:pt x="14039" y="125909"/>
                  <a:pt x="21431" y="125909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21" name="Text 19"/>
          <p:cNvSpPr/>
          <p:nvPr/>
        </p:nvSpPr>
        <p:spPr>
          <a:xfrm>
            <a:off x="6581775" y="1581150"/>
            <a:ext cx="5181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Tareas Principales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305550" y="19240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6343650" y="19621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T23-T24: Servidor WebSockets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343650" y="21907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Configuración Socket.io, eventos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305550" y="24955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6343650" y="25336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T25-T26: Esquema Foros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343650" y="27622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Tablas, posts, comentarios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05550" y="30670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6343650" y="31051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T27: Layout Chat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43650" y="33337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Diseño estilo consola espacial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05550" y="3638550"/>
            <a:ext cx="5372100" cy="533400"/>
          </a:xfrm>
          <a:custGeom>
            <a:avLst/>
            <a:gdLst/>
            <a:ahLst/>
            <a:cxnLst/>
            <a:rect l="l" t="t" r="r" b="b"/>
            <a:pathLst>
              <a:path w="5372100" h="533400">
                <a:moveTo>
                  <a:pt x="0" y="0"/>
                </a:moveTo>
                <a:lnTo>
                  <a:pt x="5372100" y="0"/>
                </a:lnTo>
                <a:lnTo>
                  <a:pt x="5372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6343650" y="36766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T28-T29: Editor + Notificaciones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43650" y="3905250"/>
            <a:ext cx="537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Markdown, likes, alertas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00050" y="4419600"/>
            <a:ext cx="3714750" cy="1790700"/>
          </a:xfrm>
          <a:custGeom>
            <a:avLst/>
            <a:gdLst/>
            <a:ahLst/>
            <a:cxnLst/>
            <a:rect l="l" t="t" r="r" b="b"/>
            <a:pathLst>
              <a:path w="3714750" h="1790700">
                <a:moveTo>
                  <a:pt x="0" y="0"/>
                </a:moveTo>
                <a:lnTo>
                  <a:pt x="3714750" y="0"/>
                </a:lnTo>
                <a:lnTo>
                  <a:pt x="371475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400050" y="4419600"/>
            <a:ext cx="38100" cy="1790700"/>
          </a:xfrm>
          <a:custGeom>
            <a:avLst/>
            <a:gdLst/>
            <a:ahLst/>
            <a:cxnLst/>
            <a:rect l="l" t="t" r="r" b="b"/>
            <a:pathLst>
              <a:path w="38100" h="1790700">
                <a:moveTo>
                  <a:pt x="0" y="0"/>
                </a:moveTo>
                <a:lnTo>
                  <a:pt x="38100" y="0"/>
                </a:lnTo>
                <a:lnTo>
                  <a:pt x="3810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6" name="Shape 34"/>
          <p:cNvSpPr/>
          <p:nvPr/>
        </p:nvSpPr>
        <p:spPr>
          <a:xfrm>
            <a:off x="561975" y="45720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43369" y="0"/>
                  <a:pt x="47625" y="4256"/>
                  <a:pt x="47625" y="9525"/>
                </a:cubicBezTo>
                <a:lnTo>
                  <a:pt x="47625" y="19050"/>
                </a:lnTo>
                <a:lnTo>
                  <a:pt x="85725" y="19050"/>
                </a:lnTo>
                <a:lnTo>
                  <a:pt x="85725" y="9525"/>
                </a:lnTo>
                <a:cubicBezTo>
                  <a:pt x="85725" y="4256"/>
                  <a:pt x="89981" y="0"/>
                  <a:pt x="95250" y="0"/>
                </a:cubicBezTo>
                <a:cubicBezTo>
                  <a:pt x="100519" y="0"/>
                  <a:pt x="104775" y="4256"/>
                  <a:pt x="104775" y="9525"/>
                </a:cubicBezTo>
                <a:lnTo>
                  <a:pt x="104775" y="19050"/>
                </a:lnTo>
                <a:lnTo>
                  <a:pt x="114300" y="19050"/>
                </a:lnTo>
                <a:cubicBezTo>
                  <a:pt x="124807" y="19050"/>
                  <a:pt x="133350" y="27593"/>
                  <a:pt x="133350" y="38100"/>
                </a:cubicBezTo>
                <a:lnTo>
                  <a:pt x="133350" y="123825"/>
                </a:lnTo>
                <a:cubicBezTo>
                  <a:pt x="133350" y="134332"/>
                  <a:pt x="124807" y="142875"/>
                  <a:pt x="1143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38100"/>
                </a:lnTo>
                <a:cubicBezTo>
                  <a:pt x="0" y="27593"/>
                  <a:pt x="8543" y="19050"/>
                  <a:pt x="19050" y="19050"/>
                </a:cubicBezTo>
                <a:lnTo>
                  <a:pt x="28575" y="19050"/>
                </a:lnTo>
                <a:lnTo>
                  <a:pt x="28575" y="9525"/>
                </a:lnTo>
                <a:cubicBezTo>
                  <a:pt x="28575" y="4256"/>
                  <a:pt x="32831" y="0"/>
                  <a:pt x="38100" y="0"/>
                </a:cubicBezTo>
                <a:close/>
                <a:moveTo>
                  <a:pt x="91797" y="68074"/>
                </a:moveTo>
                <a:cubicBezTo>
                  <a:pt x="93881" y="64740"/>
                  <a:pt x="92869" y="60335"/>
                  <a:pt x="89535" y="58222"/>
                </a:cubicBezTo>
                <a:cubicBezTo>
                  <a:pt x="86201" y="56108"/>
                  <a:pt x="81796" y="57150"/>
                  <a:pt x="79683" y="60484"/>
                </a:cubicBezTo>
                <a:lnTo>
                  <a:pt x="61406" y="89743"/>
                </a:lnTo>
                <a:lnTo>
                  <a:pt x="53370" y="79028"/>
                </a:lnTo>
                <a:cubicBezTo>
                  <a:pt x="50989" y="75873"/>
                  <a:pt x="46524" y="75218"/>
                  <a:pt x="43369" y="77599"/>
                </a:cubicBezTo>
                <a:cubicBezTo>
                  <a:pt x="40213" y="79980"/>
                  <a:pt x="39559" y="84445"/>
                  <a:pt x="41940" y="87600"/>
                </a:cubicBezTo>
                <a:lnTo>
                  <a:pt x="56227" y="106650"/>
                </a:lnTo>
                <a:cubicBezTo>
                  <a:pt x="57626" y="108525"/>
                  <a:pt x="59888" y="109597"/>
                  <a:pt x="62240" y="109508"/>
                </a:cubicBezTo>
                <a:cubicBezTo>
                  <a:pt x="64591" y="109418"/>
                  <a:pt x="66735" y="108168"/>
                  <a:pt x="67985" y="106144"/>
                </a:cubicBezTo>
                <a:lnTo>
                  <a:pt x="91797" y="68044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7" name="Text 35"/>
          <p:cNvSpPr/>
          <p:nvPr/>
        </p:nvSpPr>
        <p:spPr>
          <a:xfrm>
            <a:off x="781050" y="45339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Proceso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533400" y="48387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1-5: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Servidor WebSockets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33400" y="51054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6-10: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Desarrollo foros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33400" y="53721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Días 11-14: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Integración + pruebas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248150" y="4419600"/>
            <a:ext cx="3714750" cy="1790700"/>
          </a:xfrm>
          <a:custGeom>
            <a:avLst/>
            <a:gdLst/>
            <a:ahLst/>
            <a:cxnLst/>
            <a:rect l="l" t="t" r="r" b="b"/>
            <a:pathLst>
              <a:path w="3714750" h="1790700">
                <a:moveTo>
                  <a:pt x="0" y="0"/>
                </a:moveTo>
                <a:lnTo>
                  <a:pt x="3714750" y="0"/>
                </a:lnTo>
                <a:lnTo>
                  <a:pt x="371475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4248150" y="4419600"/>
            <a:ext cx="38100" cy="1790700"/>
          </a:xfrm>
          <a:custGeom>
            <a:avLst/>
            <a:gdLst/>
            <a:ahLst/>
            <a:cxnLst/>
            <a:rect l="l" t="t" r="r" b="b"/>
            <a:pathLst>
              <a:path w="38100" h="1790700">
                <a:moveTo>
                  <a:pt x="0" y="0"/>
                </a:moveTo>
                <a:lnTo>
                  <a:pt x="38100" y="0"/>
                </a:lnTo>
                <a:lnTo>
                  <a:pt x="3810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3" name="Shape 41"/>
          <p:cNvSpPr/>
          <p:nvPr/>
        </p:nvSpPr>
        <p:spPr>
          <a:xfrm>
            <a:off x="4400550" y="45720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4" name="Text 42"/>
          <p:cNvSpPr/>
          <p:nvPr/>
        </p:nvSpPr>
        <p:spPr>
          <a:xfrm>
            <a:off x="4629150" y="45339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Problemas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381500" y="48387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16/12: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CORS Socket.io → Configuración orígenes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381500" y="51054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20/12: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Necesidad tags → Modificación tabla Foros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4381500" y="53721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24/12: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Retraso notificaciones → Simplificar a toasts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096250" y="4419600"/>
            <a:ext cx="3714750" cy="1790700"/>
          </a:xfrm>
          <a:custGeom>
            <a:avLst/>
            <a:gdLst/>
            <a:ahLst/>
            <a:cxnLst/>
            <a:rect l="l" t="t" r="r" b="b"/>
            <a:pathLst>
              <a:path w="3714750" h="1790700">
                <a:moveTo>
                  <a:pt x="0" y="0"/>
                </a:moveTo>
                <a:lnTo>
                  <a:pt x="3714750" y="0"/>
                </a:lnTo>
                <a:lnTo>
                  <a:pt x="371475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8096250" y="4419600"/>
            <a:ext cx="38100" cy="1790700"/>
          </a:xfrm>
          <a:custGeom>
            <a:avLst/>
            <a:gdLst/>
            <a:ahLst/>
            <a:cxnLst/>
            <a:rect l="l" t="t" r="r" b="b"/>
            <a:pathLst>
              <a:path w="38100" h="1790700">
                <a:moveTo>
                  <a:pt x="0" y="0"/>
                </a:moveTo>
                <a:lnTo>
                  <a:pt x="38100" y="0"/>
                </a:lnTo>
                <a:lnTo>
                  <a:pt x="38100" y="1790700"/>
                </a:lnTo>
                <a:lnTo>
                  <a:pt x="0" y="17907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0" name="Shape 48"/>
          <p:cNvSpPr/>
          <p:nvPr/>
        </p:nvSpPr>
        <p:spPr>
          <a:xfrm>
            <a:off x="8267700" y="45720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92690" y="9525"/>
                </a:moveTo>
                <a:lnTo>
                  <a:pt x="95250" y="9525"/>
                </a:lnTo>
                <a:cubicBezTo>
                  <a:pt x="105757" y="9525"/>
                  <a:pt x="114300" y="18068"/>
                  <a:pt x="114300" y="285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21610" y="9525"/>
                </a:lnTo>
                <a:cubicBezTo>
                  <a:pt x="24884" y="3840"/>
                  <a:pt x="31046" y="0"/>
                  <a:pt x="38100" y="0"/>
                </a:cubicBezTo>
                <a:lnTo>
                  <a:pt x="76200" y="0"/>
                </a:lnTo>
                <a:cubicBezTo>
                  <a:pt x="83254" y="0"/>
                  <a:pt x="89416" y="3840"/>
                  <a:pt x="92690" y="9525"/>
                </a:cubicBezTo>
                <a:close/>
                <a:moveTo>
                  <a:pt x="73819" y="33338"/>
                </a:moveTo>
                <a:cubicBezTo>
                  <a:pt x="77778" y="33338"/>
                  <a:pt x="80962" y="30153"/>
                  <a:pt x="80962" y="26194"/>
                </a:cubicBezTo>
                <a:cubicBezTo>
                  <a:pt x="80962" y="22235"/>
                  <a:pt x="77778" y="19050"/>
                  <a:pt x="73819" y="19050"/>
                </a:cubicBezTo>
                <a:lnTo>
                  <a:pt x="40481" y="19050"/>
                </a:lnTo>
                <a:cubicBezTo>
                  <a:pt x="36522" y="19050"/>
                  <a:pt x="33338" y="22235"/>
                  <a:pt x="33338" y="26194"/>
                </a:cubicBezTo>
                <a:cubicBezTo>
                  <a:pt x="33338" y="30153"/>
                  <a:pt x="36522" y="33338"/>
                  <a:pt x="40481" y="33338"/>
                </a:cubicBezTo>
                <a:lnTo>
                  <a:pt x="73819" y="33338"/>
                </a:lnTo>
                <a:close/>
                <a:moveTo>
                  <a:pt x="82272" y="77599"/>
                </a:moveTo>
                <a:cubicBezTo>
                  <a:pt x="84356" y="74265"/>
                  <a:pt x="83344" y="69860"/>
                  <a:pt x="80010" y="67747"/>
                </a:cubicBezTo>
                <a:cubicBezTo>
                  <a:pt x="76676" y="65633"/>
                  <a:pt x="72271" y="66675"/>
                  <a:pt x="70158" y="70009"/>
                </a:cubicBezTo>
                <a:lnTo>
                  <a:pt x="51881" y="99268"/>
                </a:lnTo>
                <a:lnTo>
                  <a:pt x="43845" y="88553"/>
                </a:lnTo>
                <a:cubicBezTo>
                  <a:pt x="41464" y="85398"/>
                  <a:pt x="36999" y="84743"/>
                  <a:pt x="33844" y="87124"/>
                </a:cubicBezTo>
                <a:cubicBezTo>
                  <a:pt x="30688" y="89505"/>
                  <a:pt x="30034" y="93970"/>
                  <a:pt x="32415" y="97125"/>
                </a:cubicBezTo>
                <a:lnTo>
                  <a:pt x="46702" y="116175"/>
                </a:lnTo>
                <a:cubicBezTo>
                  <a:pt x="48101" y="118050"/>
                  <a:pt x="50363" y="119122"/>
                  <a:pt x="52715" y="119033"/>
                </a:cubicBezTo>
                <a:cubicBezTo>
                  <a:pt x="55066" y="118943"/>
                  <a:pt x="57210" y="117693"/>
                  <a:pt x="58460" y="115669"/>
                </a:cubicBezTo>
                <a:lnTo>
                  <a:pt x="82272" y="77569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1" name="Text 49"/>
          <p:cNvSpPr/>
          <p:nvPr/>
        </p:nvSpPr>
        <p:spPr>
          <a:xfrm>
            <a:off x="8477250" y="453390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Review Final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229600" y="48387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Fecha: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26 Diciembre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229600" y="51054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Registro → Lanzamiento → Foro → Chat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229600" y="5372100"/>
            <a:ext cx="3543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Feedback PO: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"Proyecto sobresaliente. Cohesión datos-social única"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229600" y="5867400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Retrospectiva: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Planear moderación AI post-sprint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 · Planificación de Sprints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Kanban y Gestión Visual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90525" y="1228725"/>
            <a:ext cx="11410950" cy="1847850"/>
          </a:xfrm>
          <a:custGeom>
            <a:avLst/>
            <a:gdLst/>
            <a:ahLst/>
            <a:cxnLst/>
            <a:rect l="l" t="t" r="r" b="b"/>
            <a:pathLst>
              <a:path w="11410950" h="1847850">
                <a:moveTo>
                  <a:pt x="0" y="0"/>
                </a:moveTo>
                <a:lnTo>
                  <a:pt x="11410950" y="0"/>
                </a:lnTo>
                <a:lnTo>
                  <a:pt x="11410950" y="1847850"/>
                </a:lnTo>
                <a:lnTo>
                  <a:pt x="0" y="18478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88169" y="141922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0" y="35719"/>
                </a:moveTo>
                <a:cubicBezTo>
                  <a:pt x="0" y="22585"/>
                  <a:pt x="10678" y="11906"/>
                  <a:pt x="23812" y="11906"/>
                </a:cubicBezTo>
                <a:lnTo>
                  <a:pt x="142875" y="11906"/>
                </a:lnTo>
                <a:cubicBezTo>
                  <a:pt x="156009" y="11906"/>
                  <a:pt x="166688" y="22585"/>
                  <a:pt x="166688" y="35719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35719"/>
                </a:lnTo>
                <a:close/>
                <a:moveTo>
                  <a:pt x="23812" y="59531"/>
                </a:moveTo>
                <a:lnTo>
                  <a:pt x="23812" y="154781"/>
                </a:lnTo>
                <a:lnTo>
                  <a:pt x="71438" y="154781"/>
                </a:lnTo>
                <a:lnTo>
                  <a:pt x="71438" y="59531"/>
                </a:lnTo>
                <a:lnTo>
                  <a:pt x="23812" y="59531"/>
                </a:lnTo>
                <a:close/>
                <a:moveTo>
                  <a:pt x="142875" y="59531"/>
                </a:moveTo>
                <a:lnTo>
                  <a:pt x="95250" y="59531"/>
                </a:lnTo>
                <a:lnTo>
                  <a:pt x="95250" y="154781"/>
                </a:lnTo>
                <a:lnTo>
                  <a:pt x="142875" y="154781"/>
                </a:lnTo>
                <a:lnTo>
                  <a:pt x="142875" y="59531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Text 4"/>
          <p:cNvSpPr/>
          <p:nvPr/>
        </p:nvSpPr>
        <p:spPr>
          <a:xfrm>
            <a:off x="847725" y="1390650"/>
            <a:ext cx="10887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Tablero Kanban por Sprint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52450" y="1790700"/>
            <a:ext cx="2124075" cy="1123950"/>
          </a:xfrm>
          <a:custGeom>
            <a:avLst/>
            <a:gdLst/>
            <a:ahLst/>
            <a:cxnLst/>
            <a:rect l="l" t="t" r="r" b="b"/>
            <a:pathLst>
              <a:path w="2124075" h="1123950">
                <a:moveTo>
                  <a:pt x="0" y="0"/>
                </a:moveTo>
                <a:lnTo>
                  <a:pt x="2124075" y="0"/>
                </a:lnTo>
                <a:lnTo>
                  <a:pt x="2124075" y="1123950"/>
                </a:lnTo>
                <a:lnTo>
                  <a:pt x="0" y="112395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552450" y="1790700"/>
            <a:ext cx="2124075" cy="38100"/>
          </a:xfrm>
          <a:custGeom>
            <a:avLst/>
            <a:gdLst/>
            <a:ahLst/>
            <a:cxnLst/>
            <a:rect l="l" t="t" r="r" b="b"/>
            <a:pathLst>
              <a:path w="2124075" h="38100">
                <a:moveTo>
                  <a:pt x="0" y="0"/>
                </a:moveTo>
                <a:lnTo>
                  <a:pt x="2124075" y="0"/>
                </a:lnTo>
                <a:lnTo>
                  <a:pt x="212407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9" name="Text 7"/>
          <p:cNvSpPr/>
          <p:nvPr/>
        </p:nvSpPr>
        <p:spPr>
          <a:xfrm>
            <a:off x="628650" y="1924050"/>
            <a:ext cx="1971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Sprint Backlog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66750" y="2228850"/>
            <a:ext cx="1895475" cy="266700"/>
          </a:xfrm>
          <a:custGeom>
            <a:avLst/>
            <a:gdLst/>
            <a:ahLst/>
            <a:cxnLst/>
            <a:rect l="l" t="t" r="r" b="b"/>
            <a:pathLst>
              <a:path w="1895475" h="266700">
                <a:moveTo>
                  <a:pt x="0" y="0"/>
                </a:moveTo>
                <a:lnTo>
                  <a:pt x="1895475" y="0"/>
                </a:lnTo>
                <a:lnTo>
                  <a:pt x="18954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66750" y="2228850"/>
            <a:ext cx="196215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T22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66750" y="2533650"/>
            <a:ext cx="1895475" cy="266700"/>
          </a:xfrm>
          <a:custGeom>
            <a:avLst/>
            <a:gdLst/>
            <a:ahLst/>
            <a:cxnLst/>
            <a:rect l="l" t="t" r="r" b="b"/>
            <a:pathLst>
              <a:path w="1895475" h="266700">
                <a:moveTo>
                  <a:pt x="0" y="0"/>
                </a:moveTo>
                <a:lnTo>
                  <a:pt x="1895475" y="0"/>
                </a:lnTo>
                <a:lnTo>
                  <a:pt x="18954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66750" y="2533650"/>
            <a:ext cx="196215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T29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792611" y="1790700"/>
            <a:ext cx="2124075" cy="1123950"/>
          </a:xfrm>
          <a:custGeom>
            <a:avLst/>
            <a:gdLst/>
            <a:ahLst/>
            <a:cxnLst/>
            <a:rect l="l" t="t" r="r" b="b"/>
            <a:pathLst>
              <a:path w="2124075" h="1123950">
                <a:moveTo>
                  <a:pt x="0" y="0"/>
                </a:moveTo>
                <a:lnTo>
                  <a:pt x="2124075" y="0"/>
                </a:lnTo>
                <a:lnTo>
                  <a:pt x="2124075" y="1123950"/>
                </a:lnTo>
                <a:lnTo>
                  <a:pt x="0" y="11239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2792611" y="1790700"/>
            <a:ext cx="2124075" cy="38100"/>
          </a:xfrm>
          <a:custGeom>
            <a:avLst/>
            <a:gdLst/>
            <a:ahLst/>
            <a:cxnLst/>
            <a:rect l="l" t="t" r="r" b="b"/>
            <a:pathLst>
              <a:path w="2124075" h="38100">
                <a:moveTo>
                  <a:pt x="0" y="0"/>
                </a:moveTo>
                <a:lnTo>
                  <a:pt x="2124075" y="0"/>
                </a:lnTo>
                <a:lnTo>
                  <a:pt x="212407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6" name="Text 14"/>
          <p:cNvSpPr/>
          <p:nvPr/>
        </p:nvSpPr>
        <p:spPr>
          <a:xfrm>
            <a:off x="2868811" y="1924050"/>
            <a:ext cx="1971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 Do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2906911" y="2228850"/>
            <a:ext cx="1895475" cy="266700"/>
          </a:xfrm>
          <a:custGeom>
            <a:avLst/>
            <a:gdLst/>
            <a:ahLst/>
            <a:cxnLst/>
            <a:rect l="l" t="t" r="r" b="b"/>
            <a:pathLst>
              <a:path w="1895475" h="266700">
                <a:moveTo>
                  <a:pt x="0" y="0"/>
                </a:moveTo>
                <a:lnTo>
                  <a:pt x="1895475" y="0"/>
                </a:lnTo>
                <a:lnTo>
                  <a:pt x="18954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2906911" y="2228850"/>
            <a:ext cx="196215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T21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906911" y="2533650"/>
            <a:ext cx="1895475" cy="266700"/>
          </a:xfrm>
          <a:custGeom>
            <a:avLst/>
            <a:gdLst/>
            <a:ahLst/>
            <a:cxnLst/>
            <a:rect l="l" t="t" r="r" b="b"/>
            <a:pathLst>
              <a:path w="1895475" h="266700">
                <a:moveTo>
                  <a:pt x="0" y="0"/>
                </a:moveTo>
                <a:lnTo>
                  <a:pt x="1895475" y="0"/>
                </a:lnTo>
                <a:lnTo>
                  <a:pt x="18954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2906911" y="2533650"/>
            <a:ext cx="196215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T28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032921" y="1790700"/>
            <a:ext cx="2124075" cy="1123950"/>
          </a:xfrm>
          <a:custGeom>
            <a:avLst/>
            <a:gdLst/>
            <a:ahLst/>
            <a:cxnLst/>
            <a:rect l="l" t="t" r="r" b="b"/>
            <a:pathLst>
              <a:path w="2124075" h="1123950">
                <a:moveTo>
                  <a:pt x="0" y="0"/>
                </a:moveTo>
                <a:lnTo>
                  <a:pt x="2124075" y="0"/>
                </a:lnTo>
                <a:lnTo>
                  <a:pt x="2124075" y="1123950"/>
                </a:lnTo>
                <a:lnTo>
                  <a:pt x="0" y="11239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5032921" y="1790700"/>
            <a:ext cx="2124075" cy="38100"/>
          </a:xfrm>
          <a:custGeom>
            <a:avLst/>
            <a:gdLst/>
            <a:ahLst/>
            <a:cxnLst/>
            <a:rect l="l" t="t" r="r" b="b"/>
            <a:pathLst>
              <a:path w="2124075" h="38100">
                <a:moveTo>
                  <a:pt x="0" y="0"/>
                </a:moveTo>
                <a:lnTo>
                  <a:pt x="2124075" y="0"/>
                </a:lnTo>
                <a:lnTo>
                  <a:pt x="212407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3" name="Text 21"/>
          <p:cNvSpPr/>
          <p:nvPr/>
        </p:nvSpPr>
        <p:spPr>
          <a:xfrm>
            <a:off x="5109121" y="1924050"/>
            <a:ext cx="1971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 Progress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147221" y="2228850"/>
            <a:ext cx="1895475" cy="266700"/>
          </a:xfrm>
          <a:custGeom>
            <a:avLst/>
            <a:gdLst/>
            <a:ahLst/>
            <a:cxnLst/>
            <a:rect l="l" t="t" r="r" b="b"/>
            <a:pathLst>
              <a:path w="1895475" h="266700">
                <a:moveTo>
                  <a:pt x="0" y="0"/>
                </a:moveTo>
                <a:lnTo>
                  <a:pt x="1895475" y="0"/>
                </a:lnTo>
                <a:lnTo>
                  <a:pt x="18954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5147221" y="2228850"/>
            <a:ext cx="196215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T19, T20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147221" y="2533650"/>
            <a:ext cx="1895475" cy="266700"/>
          </a:xfrm>
          <a:custGeom>
            <a:avLst/>
            <a:gdLst/>
            <a:ahLst/>
            <a:cxnLst/>
            <a:rect l="l" t="t" r="r" b="b"/>
            <a:pathLst>
              <a:path w="1895475" h="266700">
                <a:moveTo>
                  <a:pt x="0" y="0"/>
                </a:moveTo>
                <a:lnTo>
                  <a:pt x="1895475" y="0"/>
                </a:lnTo>
                <a:lnTo>
                  <a:pt x="18954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5147221" y="2533650"/>
            <a:ext cx="196215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T25, T27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273230" y="1790700"/>
            <a:ext cx="2124075" cy="1123950"/>
          </a:xfrm>
          <a:custGeom>
            <a:avLst/>
            <a:gdLst/>
            <a:ahLst/>
            <a:cxnLst/>
            <a:rect l="l" t="t" r="r" b="b"/>
            <a:pathLst>
              <a:path w="2124075" h="1123950">
                <a:moveTo>
                  <a:pt x="0" y="0"/>
                </a:moveTo>
                <a:lnTo>
                  <a:pt x="2124075" y="0"/>
                </a:lnTo>
                <a:lnTo>
                  <a:pt x="2124075" y="1123950"/>
                </a:lnTo>
                <a:lnTo>
                  <a:pt x="0" y="112395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1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7273230" y="1790700"/>
            <a:ext cx="2124075" cy="38100"/>
          </a:xfrm>
          <a:custGeom>
            <a:avLst/>
            <a:gdLst/>
            <a:ahLst/>
            <a:cxnLst/>
            <a:rect l="l" t="t" r="r" b="b"/>
            <a:pathLst>
              <a:path w="2124075" h="38100">
                <a:moveTo>
                  <a:pt x="0" y="0"/>
                </a:moveTo>
                <a:lnTo>
                  <a:pt x="2124075" y="0"/>
                </a:lnTo>
                <a:lnTo>
                  <a:pt x="212407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0" name="Text 28"/>
          <p:cNvSpPr/>
          <p:nvPr/>
        </p:nvSpPr>
        <p:spPr>
          <a:xfrm>
            <a:off x="7349430" y="1924050"/>
            <a:ext cx="1971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387530" y="2228850"/>
            <a:ext cx="1895475" cy="266700"/>
          </a:xfrm>
          <a:custGeom>
            <a:avLst/>
            <a:gdLst/>
            <a:ahLst/>
            <a:cxnLst/>
            <a:rect l="l" t="t" r="r" b="b"/>
            <a:pathLst>
              <a:path w="1895475" h="266700">
                <a:moveTo>
                  <a:pt x="0" y="0"/>
                </a:moveTo>
                <a:lnTo>
                  <a:pt x="1895475" y="0"/>
                </a:lnTo>
                <a:lnTo>
                  <a:pt x="18954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7387530" y="2228850"/>
            <a:ext cx="196215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T16, T17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387530" y="2533650"/>
            <a:ext cx="1895475" cy="266700"/>
          </a:xfrm>
          <a:custGeom>
            <a:avLst/>
            <a:gdLst/>
            <a:ahLst/>
            <a:cxnLst/>
            <a:rect l="l" t="t" r="r" b="b"/>
            <a:pathLst>
              <a:path w="1895475" h="266700">
                <a:moveTo>
                  <a:pt x="0" y="0"/>
                </a:moveTo>
                <a:lnTo>
                  <a:pt x="1895475" y="0"/>
                </a:lnTo>
                <a:lnTo>
                  <a:pt x="18954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7387530" y="2533650"/>
            <a:ext cx="196215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T23, T24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9513540" y="1790700"/>
            <a:ext cx="2124075" cy="1123950"/>
          </a:xfrm>
          <a:custGeom>
            <a:avLst/>
            <a:gdLst/>
            <a:ahLst/>
            <a:cxnLst/>
            <a:rect l="l" t="t" r="r" b="b"/>
            <a:pathLst>
              <a:path w="2124075" h="1123950">
                <a:moveTo>
                  <a:pt x="0" y="0"/>
                </a:moveTo>
                <a:lnTo>
                  <a:pt x="2124075" y="0"/>
                </a:lnTo>
                <a:lnTo>
                  <a:pt x="2124075" y="1123950"/>
                </a:lnTo>
                <a:lnTo>
                  <a:pt x="0" y="11239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9513540" y="1790700"/>
            <a:ext cx="2124075" cy="38100"/>
          </a:xfrm>
          <a:custGeom>
            <a:avLst/>
            <a:gdLst/>
            <a:ahLst/>
            <a:cxnLst/>
            <a:rect l="l" t="t" r="r" b="b"/>
            <a:pathLst>
              <a:path w="2124075" h="38100">
                <a:moveTo>
                  <a:pt x="0" y="0"/>
                </a:moveTo>
                <a:lnTo>
                  <a:pt x="2124075" y="0"/>
                </a:lnTo>
                <a:lnTo>
                  <a:pt x="212407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7" name="Text 35"/>
          <p:cNvSpPr/>
          <p:nvPr/>
        </p:nvSpPr>
        <p:spPr>
          <a:xfrm>
            <a:off x="9589740" y="1924050"/>
            <a:ext cx="1971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Done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9627840" y="2228850"/>
            <a:ext cx="1895475" cy="266700"/>
          </a:xfrm>
          <a:custGeom>
            <a:avLst/>
            <a:gdLst/>
            <a:ahLst/>
            <a:cxnLst/>
            <a:rect l="l" t="t" r="r" b="b"/>
            <a:pathLst>
              <a:path w="1895475" h="266700">
                <a:moveTo>
                  <a:pt x="0" y="0"/>
                </a:moveTo>
                <a:lnTo>
                  <a:pt x="1895475" y="0"/>
                </a:lnTo>
                <a:lnTo>
                  <a:pt x="18954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9627840" y="2228850"/>
            <a:ext cx="196215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T18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9627840" y="2533650"/>
            <a:ext cx="1895475" cy="266700"/>
          </a:xfrm>
          <a:custGeom>
            <a:avLst/>
            <a:gdLst/>
            <a:ahLst/>
            <a:cxnLst/>
            <a:rect l="l" t="t" r="r" b="b"/>
            <a:pathLst>
              <a:path w="1895475" h="266700">
                <a:moveTo>
                  <a:pt x="0" y="0"/>
                </a:moveTo>
                <a:lnTo>
                  <a:pt x="1895475" y="0"/>
                </a:lnTo>
                <a:lnTo>
                  <a:pt x="1895475" y="266700"/>
                </a:lnTo>
                <a:lnTo>
                  <a:pt x="0" y="2667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9627840" y="2533650"/>
            <a:ext cx="196215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T26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00050" y="3238500"/>
            <a:ext cx="5619750" cy="3352800"/>
          </a:xfrm>
          <a:custGeom>
            <a:avLst/>
            <a:gdLst/>
            <a:ahLst/>
            <a:cxnLst/>
            <a:rect l="l" t="t" r="r" b="b"/>
            <a:pathLst>
              <a:path w="5619750" h="3352800">
                <a:moveTo>
                  <a:pt x="0" y="0"/>
                </a:moveTo>
                <a:lnTo>
                  <a:pt x="5619750" y="0"/>
                </a:lnTo>
                <a:lnTo>
                  <a:pt x="5619750" y="3352800"/>
                </a:lnTo>
                <a:lnTo>
                  <a:pt x="0" y="33528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400050" y="3238500"/>
            <a:ext cx="38100" cy="3352800"/>
          </a:xfrm>
          <a:custGeom>
            <a:avLst/>
            <a:gdLst/>
            <a:ahLst/>
            <a:cxnLst/>
            <a:rect l="l" t="t" r="r" b="b"/>
            <a:pathLst>
              <a:path w="38100" h="3352800">
                <a:moveTo>
                  <a:pt x="0" y="0"/>
                </a:moveTo>
                <a:lnTo>
                  <a:pt x="38100" y="0"/>
                </a:lnTo>
                <a:lnTo>
                  <a:pt x="38100" y="3352800"/>
                </a:lnTo>
                <a:lnTo>
                  <a:pt x="0" y="33528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4" name="Shape 42"/>
          <p:cNvSpPr/>
          <p:nvPr/>
        </p:nvSpPr>
        <p:spPr>
          <a:xfrm>
            <a:off x="595313" y="34385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60768" y="64294"/>
                </a:moveTo>
                <a:lnTo>
                  <a:pt x="163413" y="64294"/>
                </a:lnTo>
                <a:cubicBezTo>
                  <a:pt x="167867" y="64294"/>
                  <a:pt x="171450" y="60711"/>
                  <a:pt x="171450" y="56257"/>
                </a:cubicBezTo>
                <a:lnTo>
                  <a:pt x="171450" y="8037"/>
                </a:lnTo>
                <a:cubicBezTo>
                  <a:pt x="171450" y="4789"/>
                  <a:pt x="169508" y="1842"/>
                  <a:pt x="166494" y="603"/>
                </a:cubicBezTo>
                <a:cubicBezTo>
                  <a:pt x="163480" y="-636"/>
                  <a:pt x="160031" y="67"/>
                  <a:pt x="157721" y="2344"/>
                </a:cubicBezTo>
                <a:lnTo>
                  <a:pt x="140408" y="19690"/>
                </a:lnTo>
                <a:cubicBezTo>
                  <a:pt x="125574" y="7400"/>
                  <a:pt x="106487" y="0"/>
                  <a:pt x="85725" y="0"/>
                </a:cubicBezTo>
                <a:cubicBezTo>
                  <a:pt x="42528" y="0"/>
                  <a:pt x="6798" y="31946"/>
                  <a:pt x="871" y="73502"/>
                </a:cubicBezTo>
                <a:cubicBezTo>
                  <a:pt x="33" y="79363"/>
                  <a:pt x="4085" y="84787"/>
                  <a:pt x="9945" y="85625"/>
                </a:cubicBezTo>
                <a:cubicBezTo>
                  <a:pt x="15806" y="86462"/>
                  <a:pt x="21230" y="82376"/>
                  <a:pt x="22067" y="76550"/>
                </a:cubicBezTo>
                <a:cubicBezTo>
                  <a:pt x="26521" y="45374"/>
                  <a:pt x="53344" y="21431"/>
                  <a:pt x="85725" y="21431"/>
                </a:cubicBezTo>
                <a:cubicBezTo>
                  <a:pt x="100593" y="21431"/>
                  <a:pt x="114255" y="26454"/>
                  <a:pt x="125138" y="34926"/>
                </a:cubicBezTo>
                <a:lnTo>
                  <a:pt x="109500" y="50564"/>
                </a:lnTo>
                <a:cubicBezTo>
                  <a:pt x="107190" y="52875"/>
                  <a:pt x="106520" y="56324"/>
                  <a:pt x="107759" y="59338"/>
                </a:cubicBezTo>
                <a:cubicBezTo>
                  <a:pt x="108998" y="62352"/>
                  <a:pt x="111945" y="64294"/>
                  <a:pt x="115193" y="64294"/>
                </a:cubicBezTo>
                <a:lnTo>
                  <a:pt x="160768" y="64294"/>
                </a:lnTo>
                <a:close/>
                <a:moveTo>
                  <a:pt x="170613" y="97948"/>
                </a:moveTo>
                <a:cubicBezTo>
                  <a:pt x="171450" y="92087"/>
                  <a:pt x="167365" y="86663"/>
                  <a:pt x="161538" y="85825"/>
                </a:cubicBezTo>
                <a:cubicBezTo>
                  <a:pt x="155711" y="84988"/>
                  <a:pt x="150253" y="89074"/>
                  <a:pt x="149416" y="94900"/>
                </a:cubicBezTo>
                <a:cubicBezTo>
                  <a:pt x="144962" y="126043"/>
                  <a:pt x="118140" y="149985"/>
                  <a:pt x="85758" y="149985"/>
                </a:cubicBezTo>
                <a:cubicBezTo>
                  <a:pt x="70891" y="149985"/>
                  <a:pt x="57228" y="144962"/>
                  <a:pt x="46345" y="136490"/>
                </a:cubicBezTo>
                <a:lnTo>
                  <a:pt x="61950" y="120886"/>
                </a:lnTo>
                <a:cubicBezTo>
                  <a:pt x="64260" y="118575"/>
                  <a:pt x="64930" y="115126"/>
                  <a:pt x="63691" y="112112"/>
                </a:cubicBezTo>
                <a:cubicBezTo>
                  <a:pt x="62452" y="109098"/>
                  <a:pt x="59505" y="107156"/>
                  <a:pt x="56257" y="107156"/>
                </a:cubicBezTo>
                <a:lnTo>
                  <a:pt x="8037" y="107156"/>
                </a:lnTo>
                <a:cubicBezTo>
                  <a:pt x="3583" y="107156"/>
                  <a:pt x="0" y="110739"/>
                  <a:pt x="0" y="115193"/>
                </a:cubicBezTo>
                <a:lnTo>
                  <a:pt x="0" y="163413"/>
                </a:lnTo>
                <a:cubicBezTo>
                  <a:pt x="0" y="166661"/>
                  <a:pt x="1942" y="169608"/>
                  <a:pt x="4956" y="170847"/>
                </a:cubicBezTo>
                <a:cubicBezTo>
                  <a:pt x="7970" y="172086"/>
                  <a:pt x="11419" y="171383"/>
                  <a:pt x="13729" y="169106"/>
                </a:cubicBezTo>
                <a:lnTo>
                  <a:pt x="31075" y="151760"/>
                </a:lnTo>
                <a:cubicBezTo>
                  <a:pt x="45876" y="164050"/>
                  <a:pt x="64963" y="171450"/>
                  <a:pt x="85725" y="171450"/>
                </a:cubicBezTo>
                <a:cubicBezTo>
                  <a:pt x="128922" y="171450"/>
                  <a:pt x="164652" y="139504"/>
                  <a:pt x="170579" y="97948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5" name="Text 43"/>
          <p:cNvSpPr/>
          <p:nvPr/>
        </p:nvSpPr>
        <p:spPr>
          <a:xfrm>
            <a:off x="847725" y="3390900"/>
            <a:ext cx="510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Flujo de Trabajo Ágil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71500" y="37719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647700" y="38481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 Planificación del Sprint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47700" y="40767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Selección de HU del Product Backlog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571500" y="44577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647700" y="45339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2. División en Tareas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47700" y="47625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Desglose de HU en tareas asignables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71500" y="51435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647700" y="52197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3. Daily Scrum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47700" y="54483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Reuniones diarias de 15 minutos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571500" y="58293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647700" y="59055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4. Review + Retrospective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47700" y="61341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 y mejora continua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191250" y="3238500"/>
            <a:ext cx="5619750" cy="3352800"/>
          </a:xfrm>
          <a:custGeom>
            <a:avLst/>
            <a:gdLst/>
            <a:ahLst/>
            <a:cxnLst/>
            <a:rect l="l" t="t" r="r" b="b"/>
            <a:pathLst>
              <a:path w="5619750" h="3352800">
                <a:moveTo>
                  <a:pt x="0" y="0"/>
                </a:moveTo>
                <a:lnTo>
                  <a:pt x="5619750" y="0"/>
                </a:lnTo>
                <a:lnTo>
                  <a:pt x="5619750" y="3352800"/>
                </a:lnTo>
                <a:lnTo>
                  <a:pt x="0" y="33528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6191250" y="3238500"/>
            <a:ext cx="38100" cy="3352800"/>
          </a:xfrm>
          <a:custGeom>
            <a:avLst/>
            <a:gdLst/>
            <a:ahLst/>
            <a:cxnLst/>
            <a:rect l="l" t="t" r="r" b="b"/>
            <a:pathLst>
              <a:path w="38100" h="3352800">
                <a:moveTo>
                  <a:pt x="0" y="0"/>
                </a:moveTo>
                <a:lnTo>
                  <a:pt x="38100" y="0"/>
                </a:lnTo>
                <a:lnTo>
                  <a:pt x="38100" y="3352800"/>
                </a:lnTo>
                <a:lnTo>
                  <a:pt x="0" y="33528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0" name="Shape 58"/>
          <p:cNvSpPr/>
          <p:nvPr/>
        </p:nvSpPr>
        <p:spPr>
          <a:xfrm>
            <a:off x="6375797" y="343852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75043" y="32515"/>
                </a:moveTo>
                <a:lnTo>
                  <a:pt x="75043" y="49124"/>
                </a:lnTo>
                <a:lnTo>
                  <a:pt x="75210" y="49292"/>
                </a:lnTo>
                <a:cubicBezTo>
                  <a:pt x="77387" y="21699"/>
                  <a:pt x="100459" y="0"/>
                  <a:pt x="128621" y="0"/>
                </a:cubicBezTo>
                <a:cubicBezTo>
                  <a:pt x="135352" y="0"/>
                  <a:pt x="141815" y="1239"/>
                  <a:pt x="147742" y="3516"/>
                </a:cubicBezTo>
                <a:cubicBezTo>
                  <a:pt x="151090" y="4789"/>
                  <a:pt x="151693" y="9041"/>
                  <a:pt x="149182" y="11586"/>
                </a:cubicBezTo>
                <a:lnTo>
                  <a:pt x="119479" y="41289"/>
                </a:lnTo>
                <a:cubicBezTo>
                  <a:pt x="118475" y="42293"/>
                  <a:pt x="117905" y="43666"/>
                  <a:pt x="117905" y="45073"/>
                </a:cubicBezTo>
                <a:lnTo>
                  <a:pt x="117905" y="58936"/>
                </a:lnTo>
                <a:cubicBezTo>
                  <a:pt x="117905" y="61883"/>
                  <a:pt x="120316" y="64294"/>
                  <a:pt x="123263" y="64294"/>
                </a:cubicBezTo>
                <a:lnTo>
                  <a:pt x="137127" y="64294"/>
                </a:lnTo>
                <a:cubicBezTo>
                  <a:pt x="138533" y="64294"/>
                  <a:pt x="139906" y="63724"/>
                  <a:pt x="140910" y="62720"/>
                </a:cubicBezTo>
                <a:lnTo>
                  <a:pt x="170613" y="33018"/>
                </a:lnTo>
                <a:cubicBezTo>
                  <a:pt x="173158" y="30473"/>
                  <a:pt x="177411" y="31109"/>
                  <a:pt x="178683" y="34457"/>
                </a:cubicBezTo>
                <a:cubicBezTo>
                  <a:pt x="180960" y="40385"/>
                  <a:pt x="182199" y="46847"/>
                  <a:pt x="182199" y="53578"/>
                </a:cubicBezTo>
                <a:cubicBezTo>
                  <a:pt x="182199" y="73871"/>
                  <a:pt x="170914" y="91552"/>
                  <a:pt x="154238" y="100626"/>
                </a:cubicBezTo>
                <a:lnTo>
                  <a:pt x="181529" y="127918"/>
                </a:lnTo>
                <a:cubicBezTo>
                  <a:pt x="187791" y="134180"/>
                  <a:pt x="187791" y="144360"/>
                  <a:pt x="181529" y="150655"/>
                </a:cubicBezTo>
                <a:lnTo>
                  <a:pt x="161404" y="170780"/>
                </a:lnTo>
                <a:cubicBezTo>
                  <a:pt x="155142" y="177042"/>
                  <a:pt x="144962" y="177042"/>
                  <a:pt x="138667" y="170780"/>
                </a:cubicBezTo>
                <a:lnTo>
                  <a:pt x="96474" y="128588"/>
                </a:lnTo>
                <a:cubicBezTo>
                  <a:pt x="87299" y="119412"/>
                  <a:pt x="85223" y="105850"/>
                  <a:pt x="90279" y="94666"/>
                </a:cubicBezTo>
                <a:lnTo>
                  <a:pt x="59907" y="64294"/>
                </a:lnTo>
                <a:lnTo>
                  <a:pt x="43298" y="64294"/>
                </a:lnTo>
                <a:cubicBezTo>
                  <a:pt x="39715" y="64294"/>
                  <a:pt x="36366" y="62519"/>
                  <a:pt x="34390" y="59539"/>
                </a:cubicBezTo>
                <a:lnTo>
                  <a:pt x="7836" y="19723"/>
                </a:lnTo>
                <a:cubicBezTo>
                  <a:pt x="6429" y="17614"/>
                  <a:pt x="6697" y="14767"/>
                  <a:pt x="8506" y="12959"/>
                </a:cubicBezTo>
                <a:lnTo>
                  <a:pt x="23708" y="-2244"/>
                </a:lnTo>
                <a:cubicBezTo>
                  <a:pt x="25517" y="-4052"/>
                  <a:pt x="28329" y="-4320"/>
                  <a:pt x="30473" y="-2913"/>
                </a:cubicBezTo>
                <a:lnTo>
                  <a:pt x="70288" y="23608"/>
                </a:lnTo>
                <a:cubicBezTo>
                  <a:pt x="73268" y="25584"/>
                  <a:pt x="75043" y="28932"/>
                  <a:pt x="75043" y="32515"/>
                </a:cubicBezTo>
                <a:close/>
                <a:moveTo>
                  <a:pt x="72197" y="99320"/>
                </a:moveTo>
                <a:cubicBezTo>
                  <a:pt x="70087" y="111710"/>
                  <a:pt x="73000" y="124804"/>
                  <a:pt x="81037" y="135285"/>
                </a:cubicBezTo>
                <a:lnTo>
                  <a:pt x="49225" y="167063"/>
                </a:lnTo>
                <a:cubicBezTo>
                  <a:pt x="39815" y="176473"/>
                  <a:pt x="24545" y="176473"/>
                  <a:pt x="15136" y="167063"/>
                </a:cubicBezTo>
                <a:cubicBezTo>
                  <a:pt x="5726" y="157654"/>
                  <a:pt x="5726" y="142384"/>
                  <a:pt x="15136" y="132974"/>
                </a:cubicBezTo>
                <a:lnTo>
                  <a:pt x="60476" y="87634"/>
                </a:lnTo>
                <a:lnTo>
                  <a:pt x="72197" y="99354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1" name="Text 59"/>
          <p:cNvSpPr/>
          <p:nvPr/>
        </p:nvSpPr>
        <p:spPr>
          <a:xfrm>
            <a:off x="6638925" y="3390900"/>
            <a:ext cx="510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Herramientas Utilizadas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362700" y="37719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63" name="Shape 61"/>
          <p:cNvSpPr/>
          <p:nvPr/>
        </p:nvSpPr>
        <p:spPr>
          <a:xfrm>
            <a:off x="6467475" y="38862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16771" y="9525"/>
                </a:moveTo>
                <a:lnTo>
                  <a:pt x="16699" y="9525"/>
                </a:lnTo>
                <a:cubicBezTo>
                  <a:pt x="7471" y="9525"/>
                  <a:pt x="0" y="16996"/>
                  <a:pt x="0" y="26194"/>
                </a:cubicBezTo>
                <a:cubicBezTo>
                  <a:pt x="-30" y="26194"/>
                  <a:pt x="0" y="25003"/>
                  <a:pt x="0" y="126206"/>
                </a:cubicBezTo>
                <a:cubicBezTo>
                  <a:pt x="0" y="135404"/>
                  <a:pt x="7471" y="142875"/>
                  <a:pt x="16669" y="142875"/>
                </a:cubicBezTo>
                <a:lnTo>
                  <a:pt x="116741" y="142875"/>
                </a:lnTo>
                <a:cubicBezTo>
                  <a:pt x="125909" y="142815"/>
                  <a:pt x="133320" y="135374"/>
                  <a:pt x="133320" y="126206"/>
                </a:cubicBezTo>
                <a:lnTo>
                  <a:pt x="133320" y="26194"/>
                </a:lnTo>
                <a:cubicBezTo>
                  <a:pt x="133350" y="17026"/>
                  <a:pt x="125938" y="9585"/>
                  <a:pt x="116771" y="9525"/>
                </a:cubicBezTo>
                <a:close/>
                <a:moveTo>
                  <a:pt x="58638" y="110520"/>
                </a:moveTo>
                <a:cubicBezTo>
                  <a:pt x="58579" y="114895"/>
                  <a:pt x="55037" y="118437"/>
                  <a:pt x="50631" y="118437"/>
                </a:cubicBezTo>
                <a:lnTo>
                  <a:pt x="26015" y="118437"/>
                </a:lnTo>
                <a:cubicBezTo>
                  <a:pt x="21610" y="118467"/>
                  <a:pt x="18008" y="114925"/>
                  <a:pt x="17978" y="110520"/>
                </a:cubicBezTo>
                <a:lnTo>
                  <a:pt x="17978" y="34856"/>
                </a:lnTo>
                <a:cubicBezTo>
                  <a:pt x="17978" y="30450"/>
                  <a:pt x="21550" y="26849"/>
                  <a:pt x="25985" y="26849"/>
                </a:cubicBezTo>
                <a:lnTo>
                  <a:pt x="50661" y="26849"/>
                </a:lnTo>
                <a:cubicBezTo>
                  <a:pt x="55066" y="26849"/>
                  <a:pt x="58668" y="30420"/>
                  <a:pt x="58668" y="34856"/>
                </a:cubicBezTo>
                <a:lnTo>
                  <a:pt x="58668" y="110520"/>
                </a:lnTo>
                <a:lnTo>
                  <a:pt x="58638" y="110520"/>
                </a:lnTo>
                <a:close/>
                <a:moveTo>
                  <a:pt x="116116" y="77182"/>
                </a:moveTo>
                <a:cubicBezTo>
                  <a:pt x="116116" y="81588"/>
                  <a:pt x="112544" y="85189"/>
                  <a:pt x="108109" y="85189"/>
                </a:cubicBezTo>
                <a:lnTo>
                  <a:pt x="83999" y="85189"/>
                </a:lnTo>
                <a:cubicBezTo>
                  <a:pt x="79593" y="85189"/>
                  <a:pt x="75992" y="81617"/>
                  <a:pt x="75992" y="77182"/>
                </a:cubicBezTo>
                <a:lnTo>
                  <a:pt x="75992" y="34885"/>
                </a:lnTo>
                <a:cubicBezTo>
                  <a:pt x="75992" y="30480"/>
                  <a:pt x="79564" y="26878"/>
                  <a:pt x="83969" y="26878"/>
                </a:cubicBezTo>
                <a:lnTo>
                  <a:pt x="108109" y="26878"/>
                </a:lnTo>
                <a:cubicBezTo>
                  <a:pt x="112514" y="26878"/>
                  <a:pt x="116116" y="30450"/>
                  <a:pt x="116116" y="34885"/>
                </a:cubicBezTo>
                <a:lnTo>
                  <a:pt x="116116" y="77182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4" name="Text 62"/>
          <p:cNvSpPr/>
          <p:nvPr/>
        </p:nvSpPr>
        <p:spPr>
          <a:xfrm>
            <a:off x="6686550" y="3848100"/>
            <a:ext cx="4972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Trello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438900" y="40767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 Backlog y tableros Kanban por sprint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362700" y="44577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67" name="Shape 65"/>
          <p:cNvSpPr/>
          <p:nvPr/>
        </p:nvSpPr>
        <p:spPr>
          <a:xfrm>
            <a:off x="6457950" y="45720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1762" y="118289"/>
                </a:moveTo>
                <a:cubicBezTo>
                  <a:pt x="51762" y="118884"/>
                  <a:pt x="51078" y="119360"/>
                  <a:pt x="50215" y="119360"/>
                </a:cubicBezTo>
                <a:cubicBezTo>
                  <a:pt x="49232" y="119449"/>
                  <a:pt x="48548" y="118973"/>
                  <a:pt x="48548" y="118289"/>
                </a:cubicBezTo>
                <a:cubicBezTo>
                  <a:pt x="48548" y="117693"/>
                  <a:pt x="49232" y="117217"/>
                  <a:pt x="50096" y="117217"/>
                </a:cubicBezTo>
                <a:cubicBezTo>
                  <a:pt x="50989" y="117128"/>
                  <a:pt x="51762" y="117604"/>
                  <a:pt x="51762" y="118289"/>
                </a:cubicBezTo>
                <a:close/>
                <a:moveTo>
                  <a:pt x="42505" y="116949"/>
                </a:moveTo>
                <a:cubicBezTo>
                  <a:pt x="42297" y="117544"/>
                  <a:pt x="42892" y="118229"/>
                  <a:pt x="43785" y="118408"/>
                </a:cubicBezTo>
                <a:cubicBezTo>
                  <a:pt x="44559" y="118705"/>
                  <a:pt x="45452" y="118408"/>
                  <a:pt x="45631" y="117812"/>
                </a:cubicBezTo>
                <a:cubicBezTo>
                  <a:pt x="45809" y="117217"/>
                  <a:pt x="45244" y="116532"/>
                  <a:pt x="44351" y="116265"/>
                </a:cubicBezTo>
                <a:cubicBezTo>
                  <a:pt x="43577" y="116056"/>
                  <a:pt x="42714" y="116354"/>
                  <a:pt x="42505" y="116949"/>
                </a:cubicBezTo>
                <a:close/>
                <a:moveTo>
                  <a:pt x="55662" y="116443"/>
                </a:moveTo>
                <a:cubicBezTo>
                  <a:pt x="54799" y="116651"/>
                  <a:pt x="54203" y="117217"/>
                  <a:pt x="54293" y="117902"/>
                </a:cubicBezTo>
                <a:cubicBezTo>
                  <a:pt x="54382" y="118497"/>
                  <a:pt x="55156" y="118884"/>
                  <a:pt x="56049" y="118676"/>
                </a:cubicBezTo>
                <a:cubicBezTo>
                  <a:pt x="56912" y="118467"/>
                  <a:pt x="57507" y="117902"/>
                  <a:pt x="57418" y="117306"/>
                </a:cubicBezTo>
                <a:cubicBezTo>
                  <a:pt x="57329" y="116741"/>
                  <a:pt x="56525" y="116354"/>
                  <a:pt x="55662" y="116443"/>
                </a:cubicBezTo>
                <a:close/>
                <a:moveTo>
                  <a:pt x="75248" y="2381"/>
                </a:moveTo>
                <a:cubicBezTo>
                  <a:pt x="33963" y="2381"/>
                  <a:pt x="2381" y="33724"/>
                  <a:pt x="2381" y="75009"/>
                </a:cubicBezTo>
                <a:cubicBezTo>
                  <a:pt x="2381" y="108019"/>
                  <a:pt x="23158" y="136267"/>
                  <a:pt x="52834" y="146209"/>
                </a:cubicBezTo>
                <a:cubicBezTo>
                  <a:pt x="56644" y="146893"/>
                  <a:pt x="57983" y="144542"/>
                  <a:pt x="57983" y="142607"/>
                </a:cubicBezTo>
                <a:cubicBezTo>
                  <a:pt x="57983" y="140762"/>
                  <a:pt x="57894" y="130582"/>
                  <a:pt x="57894" y="124331"/>
                </a:cubicBezTo>
                <a:cubicBezTo>
                  <a:pt x="57894" y="124331"/>
                  <a:pt x="37058" y="128796"/>
                  <a:pt x="32683" y="115461"/>
                </a:cubicBezTo>
                <a:cubicBezTo>
                  <a:pt x="32683" y="115461"/>
                  <a:pt x="29289" y="106799"/>
                  <a:pt x="24408" y="104567"/>
                </a:cubicBezTo>
                <a:cubicBezTo>
                  <a:pt x="24408" y="104567"/>
                  <a:pt x="17591" y="99893"/>
                  <a:pt x="24884" y="99983"/>
                </a:cubicBezTo>
                <a:cubicBezTo>
                  <a:pt x="24884" y="99983"/>
                  <a:pt x="32296" y="100578"/>
                  <a:pt x="36374" y="107662"/>
                </a:cubicBezTo>
                <a:cubicBezTo>
                  <a:pt x="42892" y="119152"/>
                  <a:pt x="53816" y="115848"/>
                  <a:pt x="58073" y="113883"/>
                </a:cubicBezTo>
                <a:cubicBezTo>
                  <a:pt x="58757" y="109121"/>
                  <a:pt x="60692" y="105817"/>
                  <a:pt x="62835" y="103852"/>
                </a:cubicBezTo>
                <a:cubicBezTo>
                  <a:pt x="46196" y="102007"/>
                  <a:pt x="29408" y="99596"/>
                  <a:pt x="29408" y="70961"/>
                </a:cubicBezTo>
                <a:cubicBezTo>
                  <a:pt x="29408" y="62776"/>
                  <a:pt x="31671" y="58668"/>
                  <a:pt x="36433" y="53429"/>
                </a:cubicBezTo>
                <a:cubicBezTo>
                  <a:pt x="35659" y="51495"/>
                  <a:pt x="33129" y="43517"/>
                  <a:pt x="37207" y="33218"/>
                </a:cubicBezTo>
                <a:cubicBezTo>
                  <a:pt x="43428" y="31284"/>
                  <a:pt x="57745" y="41255"/>
                  <a:pt x="57745" y="41255"/>
                </a:cubicBezTo>
                <a:cubicBezTo>
                  <a:pt x="63698" y="39588"/>
                  <a:pt x="70098" y="38725"/>
                  <a:pt x="76438" y="38725"/>
                </a:cubicBezTo>
                <a:cubicBezTo>
                  <a:pt x="82778" y="38725"/>
                  <a:pt x="89178" y="39588"/>
                  <a:pt x="95131" y="41255"/>
                </a:cubicBezTo>
                <a:cubicBezTo>
                  <a:pt x="95131" y="41255"/>
                  <a:pt x="109448" y="31254"/>
                  <a:pt x="115669" y="33218"/>
                </a:cubicBezTo>
                <a:cubicBezTo>
                  <a:pt x="119747" y="43547"/>
                  <a:pt x="117217" y="51495"/>
                  <a:pt x="116443" y="53429"/>
                </a:cubicBezTo>
                <a:cubicBezTo>
                  <a:pt x="121206" y="58698"/>
                  <a:pt x="124123" y="62805"/>
                  <a:pt x="124123" y="70961"/>
                </a:cubicBezTo>
                <a:cubicBezTo>
                  <a:pt x="124123" y="99685"/>
                  <a:pt x="106591" y="101977"/>
                  <a:pt x="89952" y="103852"/>
                </a:cubicBezTo>
                <a:cubicBezTo>
                  <a:pt x="92690" y="106204"/>
                  <a:pt x="95012" y="110669"/>
                  <a:pt x="95012" y="117664"/>
                </a:cubicBezTo>
                <a:cubicBezTo>
                  <a:pt x="95012" y="127695"/>
                  <a:pt x="94923" y="140107"/>
                  <a:pt x="94923" y="142548"/>
                </a:cubicBezTo>
                <a:cubicBezTo>
                  <a:pt x="94923" y="144482"/>
                  <a:pt x="96292" y="146834"/>
                  <a:pt x="100072" y="146149"/>
                </a:cubicBezTo>
                <a:cubicBezTo>
                  <a:pt x="129838" y="136267"/>
                  <a:pt x="150019" y="108019"/>
                  <a:pt x="150019" y="75009"/>
                </a:cubicBezTo>
                <a:cubicBezTo>
                  <a:pt x="150019" y="33724"/>
                  <a:pt x="116532" y="2381"/>
                  <a:pt x="75248" y="2381"/>
                </a:cubicBezTo>
                <a:close/>
                <a:moveTo>
                  <a:pt x="31313" y="105043"/>
                </a:moveTo>
                <a:cubicBezTo>
                  <a:pt x="30926" y="105341"/>
                  <a:pt x="31016" y="106025"/>
                  <a:pt x="31522" y="106591"/>
                </a:cubicBezTo>
                <a:cubicBezTo>
                  <a:pt x="31998" y="107067"/>
                  <a:pt x="32683" y="107275"/>
                  <a:pt x="33070" y="106888"/>
                </a:cubicBezTo>
                <a:cubicBezTo>
                  <a:pt x="33457" y="106591"/>
                  <a:pt x="33367" y="105906"/>
                  <a:pt x="32861" y="105341"/>
                </a:cubicBezTo>
                <a:cubicBezTo>
                  <a:pt x="32385" y="104864"/>
                  <a:pt x="31700" y="104656"/>
                  <a:pt x="31313" y="105043"/>
                </a:cubicBezTo>
                <a:close/>
                <a:moveTo>
                  <a:pt x="28099" y="102632"/>
                </a:moveTo>
                <a:cubicBezTo>
                  <a:pt x="27890" y="103019"/>
                  <a:pt x="28188" y="103495"/>
                  <a:pt x="28783" y="103793"/>
                </a:cubicBezTo>
                <a:cubicBezTo>
                  <a:pt x="29260" y="104090"/>
                  <a:pt x="29855" y="104001"/>
                  <a:pt x="30063" y="103584"/>
                </a:cubicBezTo>
                <a:cubicBezTo>
                  <a:pt x="30272" y="103197"/>
                  <a:pt x="29974" y="102721"/>
                  <a:pt x="29379" y="102424"/>
                </a:cubicBezTo>
                <a:cubicBezTo>
                  <a:pt x="28783" y="102245"/>
                  <a:pt x="28307" y="102334"/>
                  <a:pt x="28099" y="102632"/>
                </a:cubicBezTo>
                <a:close/>
                <a:moveTo>
                  <a:pt x="37743" y="113228"/>
                </a:moveTo>
                <a:cubicBezTo>
                  <a:pt x="37267" y="113615"/>
                  <a:pt x="37445" y="114508"/>
                  <a:pt x="38130" y="115074"/>
                </a:cubicBezTo>
                <a:cubicBezTo>
                  <a:pt x="38814" y="115759"/>
                  <a:pt x="39678" y="115848"/>
                  <a:pt x="40065" y="115372"/>
                </a:cubicBezTo>
                <a:cubicBezTo>
                  <a:pt x="40451" y="114985"/>
                  <a:pt x="40273" y="114092"/>
                  <a:pt x="39678" y="113526"/>
                </a:cubicBezTo>
                <a:cubicBezTo>
                  <a:pt x="39023" y="112841"/>
                  <a:pt x="38130" y="112752"/>
                  <a:pt x="37743" y="113228"/>
                </a:cubicBezTo>
                <a:close/>
                <a:moveTo>
                  <a:pt x="34350" y="108853"/>
                </a:moveTo>
                <a:cubicBezTo>
                  <a:pt x="33873" y="109151"/>
                  <a:pt x="33873" y="109924"/>
                  <a:pt x="34350" y="110609"/>
                </a:cubicBezTo>
                <a:cubicBezTo>
                  <a:pt x="34826" y="111294"/>
                  <a:pt x="35629" y="111591"/>
                  <a:pt x="36016" y="111294"/>
                </a:cubicBezTo>
                <a:cubicBezTo>
                  <a:pt x="36493" y="110907"/>
                  <a:pt x="36493" y="110133"/>
                  <a:pt x="36016" y="109448"/>
                </a:cubicBezTo>
                <a:cubicBezTo>
                  <a:pt x="35600" y="108764"/>
                  <a:pt x="34826" y="108466"/>
                  <a:pt x="34350" y="108853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8" name="Text 66"/>
          <p:cNvSpPr/>
          <p:nvPr/>
        </p:nvSpPr>
        <p:spPr>
          <a:xfrm>
            <a:off x="6686550" y="4533900"/>
            <a:ext cx="4972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GitHub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6438900" y="47625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 de versiones y Pull Requests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362700" y="51435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71" name="Shape 69"/>
          <p:cNvSpPr/>
          <p:nvPr/>
        </p:nvSpPr>
        <p:spPr>
          <a:xfrm>
            <a:off x="6477000" y="52578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4167" y="28515"/>
                </a:moveTo>
                <a:cubicBezTo>
                  <a:pt x="4167" y="12769"/>
                  <a:pt x="16937" y="0"/>
                  <a:pt x="32683" y="0"/>
                </a:cubicBezTo>
                <a:lnTo>
                  <a:pt x="81617" y="0"/>
                </a:lnTo>
                <a:cubicBezTo>
                  <a:pt x="97363" y="0"/>
                  <a:pt x="110133" y="12769"/>
                  <a:pt x="110133" y="28515"/>
                </a:cubicBezTo>
                <a:cubicBezTo>
                  <a:pt x="110133" y="38487"/>
                  <a:pt x="105013" y="47268"/>
                  <a:pt x="97274" y="52358"/>
                </a:cubicBezTo>
                <a:cubicBezTo>
                  <a:pt x="105013" y="57448"/>
                  <a:pt x="110133" y="66229"/>
                  <a:pt x="110133" y="76200"/>
                </a:cubicBezTo>
                <a:cubicBezTo>
                  <a:pt x="110133" y="91946"/>
                  <a:pt x="97363" y="104715"/>
                  <a:pt x="81617" y="104715"/>
                </a:cubicBezTo>
                <a:lnTo>
                  <a:pt x="80992" y="104715"/>
                </a:lnTo>
                <a:cubicBezTo>
                  <a:pt x="73610" y="104715"/>
                  <a:pt x="66883" y="101918"/>
                  <a:pt x="61823" y="97304"/>
                </a:cubicBezTo>
                <a:lnTo>
                  <a:pt x="61823" y="123587"/>
                </a:lnTo>
                <a:cubicBezTo>
                  <a:pt x="61823" y="139541"/>
                  <a:pt x="48726" y="152400"/>
                  <a:pt x="32831" y="152400"/>
                </a:cubicBezTo>
                <a:cubicBezTo>
                  <a:pt x="17115" y="152400"/>
                  <a:pt x="4167" y="139660"/>
                  <a:pt x="4167" y="123885"/>
                </a:cubicBezTo>
                <a:cubicBezTo>
                  <a:pt x="4167" y="113913"/>
                  <a:pt x="9287" y="105132"/>
                  <a:pt x="17026" y="100042"/>
                </a:cubicBezTo>
                <a:cubicBezTo>
                  <a:pt x="9287" y="94952"/>
                  <a:pt x="4167" y="86171"/>
                  <a:pt x="4167" y="76200"/>
                </a:cubicBezTo>
                <a:cubicBezTo>
                  <a:pt x="4167" y="66229"/>
                  <a:pt x="9287" y="57448"/>
                  <a:pt x="17026" y="52358"/>
                </a:cubicBezTo>
                <a:cubicBezTo>
                  <a:pt x="9287" y="47268"/>
                  <a:pt x="4167" y="38487"/>
                  <a:pt x="4167" y="28515"/>
                </a:cubicBezTo>
                <a:close/>
                <a:moveTo>
                  <a:pt x="52477" y="57031"/>
                </a:moveTo>
                <a:lnTo>
                  <a:pt x="32683" y="57031"/>
                </a:lnTo>
                <a:cubicBezTo>
                  <a:pt x="22086" y="57031"/>
                  <a:pt x="13514" y="65603"/>
                  <a:pt x="13514" y="76200"/>
                </a:cubicBezTo>
                <a:cubicBezTo>
                  <a:pt x="13514" y="86737"/>
                  <a:pt x="22027" y="95310"/>
                  <a:pt x="32564" y="95369"/>
                </a:cubicBezTo>
                <a:lnTo>
                  <a:pt x="52477" y="95369"/>
                </a:lnTo>
                <a:lnTo>
                  <a:pt x="52477" y="57031"/>
                </a:lnTo>
                <a:close/>
                <a:moveTo>
                  <a:pt x="61823" y="76200"/>
                </a:moveTo>
                <a:cubicBezTo>
                  <a:pt x="61823" y="86797"/>
                  <a:pt x="70396" y="95369"/>
                  <a:pt x="80992" y="95369"/>
                </a:cubicBezTo>
                <a:lnTo>
                  <a:pt x="81617" y="95369"/>
                </a:lnTo>
                <a:cubicBezTo>
                  <a:pt x="92214" y="95369"/>
                  <a:pt x="100786" y="86797"/>
                  <a:pt x="100786" y="76200"/>
                </a:cubicBezTo>
                <a:cubicBezTo>
                  <a:pt x="100786" y="65603"/>
                  <a:pt x="92214" y="57031"/>
                  <a:pt x="81617" y="57031"/>
                </a:cubicBezTo>
                <a:lnTo>
                  <a:pt x="80992" y="57031"/>
                </a:lnTo>
                <a:cubicBezTo>
                  <a:pt x="70396" y="57031"/>
                  <a:pt x="61823" y="65603"/>
                  <a:pt x="61823" y="76200"/>
                </a:cubicBezTo>
                <a:close/>
                <a:moveTo>
                  <a:pt x="32683" y="104715"/>
                </a:moveTo>
                <a:lnTo>
                  <a:pt x="32564" y="104715"/>
                </a:lnTo>
                <a:cubicBezTo>
                  <a:pt x="22027" y="104775"/>
                  <a:pt x="13514" y="113348"/>
                  <a:pt x="13514" y="123885"/>
                </a:cubicBezTo>
                <a:cubicBezTo>
                  <a:pt x="13514" y="134422"/>
                  <a:pt x="22205" y="143054"/>
                  <a:pt x="32831" y="143054"/>
                </a:cubicBezTo>
                <a:cubicBezTo>
                  <a:pt x="43636" y="143054"/>
                  <a:pt x="52477" y="134303"/>
                  <a:pt x="52477" y="123557"/>
                </a:cubicBezTo>
                <a:lnTo>
                  <a:pt x="52477" y="104686"/>
                </a:lnTo>
                <a:lnTo>
                  <a:pt x="32683" y="104686"/>
                </a:lnTo>
                <a:close/>
                <a:moveTo>
                  <a:pt x="32683" y="9346"/>
                </a:moveTo>
                <a:cubicBezTo>
                  <a:pt x="22086" y="9346"/>
                  <a:pt x="13514" y="17919"/>
                  <a:pt x="13514" y="28515"/>
                </a:cubicBezTo>
                <a:cubicBezTo>
                  <a:pt x="13514" y="39112"/>
                  <a:pt x="22086" y="47685"/>
                  <a:pt x="32683" y="47685"/>
                </a:cubicBezTo>
                <a:lnTo>
                  <a:pt x="52477" y="47685"/>
                </a:lnTo>
                <a:lnTo>
                  <a:pt x="52477" y="9346"/>
                </a:lnTo>
                <a:lnTo>
                  <a:pt x="32683" y="9346"/>
                </a:lnTo>
                <a:close/>
                <a:moveTo>
                  <a:pt x="61823" y="47685"/>
                </a:moveTo>
                <a:lnTo>
                  <a:pt x="81617" y="47685"/>
                </a:lnTo>
                <a:cubicBezTo>
                  <a:pt x="92214" y="47685"/>
                  <a:pt x="100786" y="39112"/>
                  <a:pt x="100786" y="28515"/>
                </a:cubicBezTo>
                <a:cubicBezTo>
                  <a:pt x="100786" y="17919"/>
                  <a:pt x="92214" y="9346"/>
                  <a:pt x="81617" y="9346"/>
                </a:cubicBezTo>
                <a:lnTo>
                  <a:pt x="61823" y="9346"/>
                </a:lnTo>
                <a:lnTo>
                  <a:pt x="61823" y="47685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72" name="Text 70"/>
          <p:cNvSpPr/>
          <p:nvPr/>
        </p:nvSpPr>
        <p:spPr>
          <a:xfrm>
            <a:off x="6686550" y="5219700"/>
            <a:ext cx="4972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Figma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6438900" y="54483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Diseño UI/UX y prototipos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6362700" y="582930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0" y="0"/>
                </a:moveTo>
                <a:lnTo>
                  <a:pt x="5295900" y="0"/>
                </a:lnTo>
                <a:lnTo>
                  <a:pt x="52959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75" name="Shape 73"/>
          <p:cNvSpPr/>
          <p:nvPr/>
        </p:nvSpPr>
        <p:spPr>
          <a:xfrm>
            <a:off x="6448425" y="59436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28575" y="19050"/>
                </a:moveTo>
                <a:cubicBezTo>
                  <a:pt x="18068" y="19050"/>
                  <a:pt x="9525" y="27593"/>
                  <a:pt x="9525" y="38100"/>
                </a:cubicBezTo>
                <a:lnTo>
                  <a:pt x="9525" y="114300"/>
                </a:lnTo>
                <a:cubicBezTo>
                  <a:pt x="9525" y="124807"/>
                  <a:pt x="18068" y="133350"/>
                  <a:pt x="28575" y="133350"/>
                </a:cubicBezTo>
                <a:lnTo>
                  <a:pt x="104775" y="133350"/>
                </a:lnTo>
                <a:cubicBezTo>
                  <a:pt x="115282" y="133350"/>
                  <a:pt x="123825" y="124807"/>
                  <a:pt x="123825" y="114300"/>
                </a:cubicBezTo>
                <a:lnTo>
                  <a:pt x="123825" y="38100"/>
                </a:lnTo>
                <a:cubicBezTo>
                  <a:pt x="123825" y="27593"/>
                  <a:pt x="115282" y="19050"/>
                  <a:pt x="104775" y="19050"/>
                </a:cubicBezTo>
                <a:lnTo>
                  <a:pt x="28575" y="19050"/>
                </a:lnTo>
                <a:close/>
                <a:moveTo>
                  <a:pt x="138113" y="100013"/>
                </a:moveTo>
                <a:lnTo>
                  <a:pt x="159990" y="117515"/>
                </a:lnTo>
                <a:cubicBezTo>
                  <a:pt x="161240" y="118527"/>
                  <a:pt x="162788" y="119062"/>
                  <a:pt x="164396" y="119062"/>
                </a:cubicBezTo>
                <a:cubicBezTo>
                  <a:pt x="168295" y="119062"/>
                  <a:pt x="171450" y="115907"/>
                  <a:pt x="171450" y="112008"/>
                </a:cubicBezTo>
                <a:lnTo>
                  <a:pt x="171450" y="40392"/>
                </a:lnTo>
                <a:cubicBezTo>
                  <a:pt x="171450" y="36493"/>
                  <a:pt x="168295" y="33338"/>
                  <a:pt x="164396" y="33338"/>
                </a:cubicBezTo>
                <a:cubicBezTo>
                  <a:pt x="162788" y="33338"/>
                  <a:pt x="161240" y="33873"/>
                  <a:pt x="159990" y="34885"/>
                </a:cubicBezTo>
                <a:lnTo>
                  <a:pt x="138113" y="52388"/>
                </a:lnTo>
                <a:lnTo>
                  <a:pt x="138113" y="100013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76" name="Text 74"/>
          <p:cNvSpPr/>
          <p:nvPr/>
        </p:nvSpPr>
        <p:spPr>
          <a:xfrm>
            <a:off x="6686550" y="5905500"/>
            <a:ext cx="4972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Meet/Discord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6438900" y="6134100"/>
            <a:ext cx="5219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Comunicación y Daily Scrums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upload.wikimedia.org/36732da202ec7449bb4bacd28e66acdce70b30c6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30547" b="30547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B0D17"/>
              </a:gs>
              <a:gs pos="50000">
                <a:srgbClr val="0B0D17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20193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" name="Text 2"/>
          <p:cNvSpPr/>
          <p:nvPr/>
        </p:nvSpPr>
        <p:spPr>
          <a:xfrm>
            <a:off x="596354" y="2209800"/>
            <a:ext cx="5048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295400" y="238125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" name="Text 4"/>
          <p:cNvSpPr/>
          <p:nvPr/>
        </p:nvSpPr>
        <p:spPr>
          <a:xfrm>
            <a:off x="381000" y="3009900"/>
            <a:ext cx="765810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Introducción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4095750"/>
            <a:ext cx="7429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Visión general del proyecto y su propuesta de valor única en el ecosistema espacial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3940" y="363940"/>
            <a:ext cx="11527809" cy="1819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3" b="1" spc="100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06 · Conclusión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3940" y="618699"/>
            <a:ext cx="11627893" cy="363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79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Conclusión del Proyecto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3039" y="1173707"/>
            <a:ext cx="3703093" cy="2038066"/>
          </a:xfrm>
          <a:custGeom>
            <a:avLst/>
            <a:gdLst/>
            <a:ahLst/>
            <a:cxnLst/>
            <a:rect l="l" t="t" r="r" b="b"/>
            <a:pathLst>
              <a:path w="3703093" h="2038066">
                <a:moveTo>
                  <a:pt x="0" y="0"/>
                </a:moveTo>
                <a:lnTo>
                  <a:pt x="3703093" y="0"/>
                </a:lnTo>
                <a:lnTo>
                  <a:pt x="3703093" y="2038066"/>
                </a:lnTo>
                <a:lnTo>
                  <a:pt x="0" y="2038066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27713" y="1328382"/>
            <a:ext cx="436728" cy="436728"/>
          </a:xfrm>
          <a:custGeom>
            <a:avLst/>
            <a:gdLst/>
            <a:ahLst/>
            <a:cxnLst/>
            <a:rect l="l" t="t" r="r" b="b"/>
            <a:pathLst>
              <a:path w="436728" h="436728">
                <a:moveTo>
                  <a:pt x="218364" y="0"/>
                </a:moveTo>
                <a:lnTo>
                  <a:pt x="218364" y="0"/>
                </a:lnTo>
                <a:cubicBezTo>
                  <a:pt x="338883" y="0"/>
                  <a:pt x="436728" y="97846"/>
                  <a:pt x="436728" y="218364"/>
                </a:cubicBezTo>
                <a:lnTo>
                  <a:pt x="436728" y="218364"/>
                </a:lnTo>
                <a:cubicBezTo>
                  <a:pt x="436728" y="338883"/>
                  <a:pt x="338883" y="436728"/>
                  <a:pt x="218364" y="436728"/>
                </a:cubicBezTo>
                <a:lnTo>
                  <a:pt x="218364" y="436728"/>
                </a:lnTo>
                <a:cubicBezTo>
                  <a:pt x="97846" y="436728"/>
                  <a:pt x="0" y="338883"/>
                  <a:pt x="0" y="218364"/>
                </a:cubicBezTo>
                <a:lnTo>
                  <a:pt x="0" y="218364"/>
                </a:lnTo>
                <a:cubicBezTo>
                  <a:pt x="0" y="97846"/>
                  <a:pt x="97846" y="0"/>
                  <a:pt x="218364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" name="Shape 4"/>
          <p:cNvSpPr/>
          <p:nvPr/>
        </p:nvSpPr>
        <p:spPr>
          <a:xfrm>
            <a:off x="677839" y="1455761"/>
            <a:ext cx="136478" cy="181970"/>
          </a:xfrm>
          <a:custGeom>
            <a:avLst/>
            <a:gdLst/>
            <a:ahLst/>
            <a:cxnLst/>
            <a:rect l="l" t="t" r="r" b="b"/>
            <a:pathLst>
              <a:path w="136478" h="181970">
                <a:moveTo>
                  <a:pt x="88817" y="23741"/>
                </a:moveTo>
                <a:cubicBezTo>
                  <a:pt x="92513" y="18659"/>
                  <a:pt x="91376" y="11551"/>
                  <a:pt x="86294" y="7855"/>
                </a:cubicBezTo>
                <a:cubicBezTo>
                  <a:pt x="81211" y="4158"/>
                  <a:pt x="74103" y="5296"/>
                  <a:pt x="70407" y="10378"/>
                </a:cubicBezTo>
                <a:lnTo>
                  <a:pt x="32733" y="62161"/>
                </a:lnTo>
                <a:lnTo>
                  <a:pt x="19405" y="48833"/>
                </a:lnTo>
                <a:cubicBezTo>
                  <a:pt x="14963" y="44391"/>
                  <a:pt x="7748" y="44391"/>
                  <a:pt x="3305" y="48833"/>
                </a:cubicBezTo>
                <a:cubicBezTo>
                  <a:pt x="-1137" y="53276"/>
                  <a:pt x="-1137" y="60491"/>
                  <a:pt x="3305" y="64933"/>
                </a:cubicBezTo>
                <a:lnTo>
                  <a:pt x="26052" y="87680"/>
                </a:lnTo>
                <a:cubicBezTo>
                  <a:pt x="28397" y="90025"/>
                  <a:pt x="31667" y="91234"/>
                  <a:pt x="34972" y="90985"/>
                </a:cubicBezTo>
                <a:cubicBezTo>
                  <a:pt x="38278" y="90736"/>
                  <a:pt x="41334" y="89030"/>
                  <a:pt x="43289" y="86329"/>
                </a:cubicBezTo>
                <a:lnTo>
                  <a:pt x="88782" y="23777"/>
                </a:lnTo>
                <a:close/>
                <a:moveTo>
                  <a:pt x="134310" y="72077"/>
                </a:moveTo>
                <a:cubicBezTo>
                  <a:pt x="138006" y="66995"/>
                  <a:pt x="136869" y="59887"/>
                  <a:pt x="131786" y="56190"/>
                </a:cubicBezTo>
                <a:cubicBezTo>
                  <a:pt x="126704" y="52494"/>
                  <a:pt x="119596" y="53631"/>
                  <a:pt x="115899" y="58714"/>
                </a:cubicBezTo>
                <a:lnTo>
                  <a:pt x="55480" y="141773"/>
                </a:lnTo>
                <a:lnTo>
                  <a:pt x="30779" y="117072"/>
                </a:lnTo>
                <a:cubicBezTo>
                  <a:pt x="26336" y="112630"/>
                  <a:pt x="19121" y="112630"/>
                  <a:pt x="14678" y="117072"/>
                </a:cubicBezTo>
                <a:cubicBezTo>
                  <a:pt x="10236" y="121515"/>
                  <a:pt x="10236" y="128730"/>
                  <a:pt x="14678" y="133172"/>
                </a:cubicBezTo>
                <a:lnTo>
                  <a:pt x="48798" y="167292"/>
                </a:lnTo>
                <a:cubicBezTo>
                  <a:pt x="51144" y="169637"/>
                  <a:pt x="54413" y="170846"/>
                  <a:pt x="57719" y="170597"/>
                </a:cubicBezTo>
                <a:cubicBezTo>
                  <a:pt x="61024" y="170348"/>
                  <a:pt x="64081" y="168642"/>
                  <a:pt x="66035" y="165941"/>
                </a:cubicBezTo>
                <a:lnTo>
                  <a:pt x="134274" y="72113"/>
                </a:lnTo>
                <a:close/>
              </a:path>
            </a:pathLst>
          </a:custGeom>
          <a:solidFill>
            <a:srgbClr val="0B0D17"/>
          </a:solidFill>
          <a:ln/>
        </p:spPr>
      </p:sp>
      <p:sp>
        <p:nvSpPr>
          <p:cNvPr id="7" name="Text 5"/>
          <p:cNvSpPr/>
          <p:nvPr/>
        </p:nvSpPr>
        <p:spPr>
          <a:xfrm>
            <a:off x="1073624" y="1419367"/>
            <a:ext cx="2247331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Sincronización Técnica-Social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27713" y="1874293"/>
            <a:ext cx="3466531" cy="11828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Hemos logrado transformar una </a:t>
            </a:r>
            <a:pPr>
              <a:lnSpc>
                <a:spcPct val="14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informativa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 una </a:t>
            </a:r>
            <a:pPr>
              <a:lnSpc>
                <a:spcPct val="14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experiencia comunitaria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donde el usuario no solo consume datos, sino que participa activamente a través de foros y chats durante eventos de lanzamiento.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244169" y="1173707"/>
            <a:ext cx="3703093" cy="2038066"/>
          </a:xfrm>
          <a:custGeom>
            <a:avLst/>
            <a:gdLst/>
            <a:ahLst/>
            <a:cxnLst/>
            <a:rect l="l" t="t" r="r" b="b"/>
            <a:pathLst>
              <a:path w="3703093" h="2038066">
                <a:moveTo>
                  <a:pt x="0" y="0"/>
                </a:moveTo>
                <a:lnTo>
                  <a:pt x="3703093" y="0"/>
                </a:lnTo>
                <a:lnTo>
                  <a:pt x="3703093" y="2038066"/>
                </a:lnTo>
                <a:lnTo>
                  <a:pt x="0" y="2038066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4398844" y="1328382"/>
            <a:ext cx="436728" cy="436728"/>
          </a:xfrm>
          <a:custGeom>
            <a:avLst/>
            <a:gdLst/>
            <a:ahLst/>
            <a:cxnLst/>
            <a:rect l="l" t="t" r="r" b="b"/>
            <a:pathLst>
              <a:path w="436728" h="436728">
                <a:moveTo>
                  <a:pt x="218364" y="0"/>
                </a:moveTo>
                <a:lnTo>
                  <a:pt x="218364" y="0"/>
                </a:lnTo>
                <a:cubicBezTo>
                  <a:pt x="338883" y="0"/>
                  <a:pt x="436728" y="97846"/>
                  <a:pt x="436728" y="218364"/>
                </a:cubicBezTo>
                <a:lnTo>
                  <a:pt x="436728" y="218364"/>
                </a:lnTo>
                <a:cubicBezTo>
                  <a:pt x="436728" y="338883"/>
                  <a:pt x="338883" y="436728"/>
                  <a:pt x="218364" y="436728"/>
                </a:cubicBezTo>
                <a:lnTo>
                  <a:pt x="218364" y="436728"/>
                </a:lnTo>
                <a:cubicBezTo>
                  <a:pt x="97846" y="436728"/>
                  <a:pt x="0" y="338883"/>
                  <a:pt x="0" y="218364"/>
                </a:cubicBezTo>
                <a:lnTo>
                  <a:pt x="0" y="218364"/>
                </a:lnTo>
                <a:cubicBezTo>
                  <a:pt x="0" y="97846"/>
                  <a:pt x="97846" y="0"/>
                  <a:pt x="218364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1" name="Shape 9"/>
          <p:cNvSpPr/>
          <p:nvPr/>
        </p:nvSpPr>
        <p:spPr>
          <a:xfrm>
            <a:off x="4503477" y="1455761"/>
            <a:ext cx="227463" cy="181970"/>
          </a:xfrm>
          <a:custGeom>
            <a:avLst/>
            <a:gdLst/>
            <a:ahLst/>
            <a:cxnLst/>
            <a:rect l="l" t="t" r="r" b="b"/>
            <a:pathLst>
              <a:path w="227463" h="181970">
                <a:moveTo>
                  <a:pt x="147815" y="74814"/>
                </a:moveTo>
                <a:cubicBezTo>
                  <a:pt x="152151" y="73641"/>
                  <a:pt x="156700" y="75702"/>
                  <a:pt x="158655" y="79719"/>
                </a:cubicBezTo>
                <a:lnTo>
                  <a:pt x="165266" y="93082"/>
                </a:lnTo>
                <a:cubicBezTo>
                  <a:pt x="168927" y="93580"/>
                  <a:pt x="172516" y="94575"/>
                  <a:pt x="175893" y="95961"/>
                </a:cubicBezTo>
                <a:lnTo>
                  <a:pt x="188332" y="87680"/>
                </a:lnTo>
                <a:cubicBezTo>
                  <a:pt x="192064" y="85192"/>
                  <a:pt x="197004" y="85689"/>
                  <a:pt x="200167" y="88853"/>
                </a:cubicBezTo>
                <a:lnTo>
                  <a:pt x="206991" y="95676"/>
                </a:lnTo>
                <a:cubicBezTo>
                  <a:pt x="210154" y="98840"/>
                  <a:pt x="210652" y="103815"/>
                  <a:pt x="208164" y="107512"/>
                </a:cubicBezTo>
                <a:lnTo>
                  <a:pt x="199883" y="119915"/>
                </a:lnTo>
                <a:cubicBezTo>
                  <a:pt x="200558" y="121586"/>
                  <a:pt x="201162" y="123327"/>
                  <a:pt x="201660" y="125140"/>
                </a:cubicBezTo>
                <a:cubicBezTo>
                  <a:pt x="202157" y="126953"/>
                  <a:pt x="202477" y="128730"/>
                  <a:pt x="202726" y="130542"/>
                </a:cubicBezTo>
                <a:lnTo>
                  <a:pt x="216125" y="137153"/>
                </a:lnTo>
                <a:cubicBezTo>
                  <a:pt x="220141" y="139143"/>
                  <a:pt x="222203" y="143692"/>
                  <a:pt x="221030" y="147993"/>
                </a:cubicBezTo>
                <a:lnTo>
                  <a:pt x="218542" y="157305"/>
                </a:lnTo>
                <a:cubicBezTo>
                  <a:pt x="217369" y="161605"/>
                  <a:pt x="213353" y="164519"/>
                  <a:pt x="208875" y="164235"/>
                </a:cubicBezTo>
                <a:lnTo>
                  <a:pt x="193947" y="163276"/>
                </a:lnTo>
                <a:cubicBezTo>
                  <a:pt x="191708" y="166154"/>
                  <a:pt x="189114" y="168820"/>
                  <a:pt x="186164" y="171095"/>
                </a:cubicBezTo>
                <a:lnTo>
                  <a:pt x="187124" y="185986"/>
                </a:lnTo>
                <a:cubicBezTo>
                  <a:pt x="187408" y="190464"/>
                  <a:pt x="184494" y="194516"/>
                  <a:pt x="180193" y="195653"/>
                </a:cubicBezTo>
                <a:lnTo>
                  <a:pt x="170881" y="198141"/>
                </a:lnTo>
                <a:cubicBezTo>
                  <a:pt x="166545" y="199314"/>
                  <a:pt x="162032" y="197253"/>
                  <a:pt x="160041" y="193237"/>
                </a:cubicBezTo>
                <a:lnTo>
                  <a:pt x="153431" y="179873"/>
                </a:lnTo>
                <a:cubicBezTo>
                  <a:pt x="149770" y="179376"/>
                  <a:pt x="146180" y="178381"/>
                  <a:pt x="142804" y="176994"/>
                </a:cubicBezTo>
                <a:lnTo>
                  <a:pt x="130365" y="185275"/>
                </a:lnTo>
                <a:cubicBezTo>
                  <a:pt x="126633" y="187763"/>
                  <a:pt x="121693" y="187266"/>
                  <a:pt x="118529" y="184103"/>
                </a:cubicBezTo>
                <a:lnTo>
                  <a:pt x="111706" y="177279"/>
                </a:lnTo>
                <a:cubicBezTo>
                  <a:pt x="108542" y="174116"/>
                  <a:pt x="108045" y="169175"/>
                  <a:pt x="110533" y="165444"/>
                </a:cubicBezTo>
                <a:lnTo>
                  <a:pt x="118814" y="153004"/>
                </a:lnTo>
                <a:cubicBezTo>
                  <a:pt x="118138" y="151334"/>
                  <a:pt x="117534" y="149592"/>
                  <a:pt x="117037" y="147780"/>
                </a:cubicBezTo>
                <a:cubicBezTo>
                  <a:pt x="116539" y="145967"/>
                  <a:pt x="116219" y="144154"/>
                  <a:pt x="115970" y="142377"/>
                </a:cubicBezTo>
                <a:lnTo>
                  <a:pt x="102571" y="135767"/>
                </a:lnTo>
                <a:cubicBezTo>
                  <a:pt x="98555" y="133776"/>
                  <a:pt x="96529" y="129227"/>
                  <a:pt x="97667" y="124927"/>
                </a:cubicBezTo>
                <a:lnTo>
                  <a:pt x="100155" y="115615"/>
                </a:lnTo>
                <a:cubicBezTo>
                  <a:pt x="101328" y="111315"/>
                  <a:pt x="105344" y="108400"/>
                  <a:pt x="109822" y="108685"/>
                </a:cubicBezTo>
                <a:lnTo>
                  <a:pt x="124714" y="109644"/>
                </a:lnTo>
                <a:cubicBezTo>
                  <a:pt x="126953" y="106765"/>
                  <a:pt x="129547" y="104100"/>
                  <a:pt x="132497" y="101825"/>
                </a:cubicBezTo>
                <a:lnTo>
                  <a:pt x="131537" y="86969"/>
                </a:lnTo>
                <a:cubicBezTo>
                  <a:pt x="131253" y="82491"/>
                  <a:pt x="134167" y="78439"/>
                  <a:pt x="138468" y="77302"/>
                </a:cubicBezTo>
                <a:lnTo>
                  <a:pt x="147780" y="74814"/>
                </a:lnTo>
                <a:close/>
                <a:moveTo>
                  <a:pt x="159366" y="120840"/>
                </a:moveTo>
                <a:cubicBezTo>
                  <a:pt x="150735" y="120849"/>
                  <a:pt x="143736" y="127865"/>
                  <a:pt x="143746" y="136495"/>
                </a:cubicBezTo>
                <a:cubicBezTo>
                  <a:pt x="143756" y="145126"/>
                  <a:pt x="150771" y="152125"/>
                  <a:pt x="159402" y="152116"/>
                </a:cubicBezTo>
                <a:cubicBezTo>
                  <a:pt x="168032" y="152106"/>
                  <a:pt x="175032" y="145091"/>
                  <a:pt x="175022" y="136460"/>
                </a:cubicBezTo>
                <a:cubicBezTo>
                  <a:pt x="175012" y="127829"/>
                  <a:pt x="167997" y="120830"/>
                  <a:pt x="159366" y="120840"/>
                </a:cubicBezTo>
                <a:close/>
                <a:moveTo>
                  <a:pt x="79932" y="-16171"/>
                </a:moveTo>
                <a:lnTo>
                  <a:pt x="89244" y="-13683"/>
                </a:lnTo>
                <a:cubicBezTo>
                  <a:pt x="93544" y="-12510"/>
                  <a:pt x="96458" y="-8459"/>
                  <a:pt x="96174" y="-4016"/>
                </a:cubicBezTo>
                <a:lnTo>
                  <a:pt x="95214" y="10840"/>
                </a:lnTo>
                <a:cubicBezTo>
                  <a:pt x="98164" y="13115"/>
                  <a:pt x="100759" y="15745"/>
                  <a:pt x="102998" y="18659"/>
                </a:cubicBezTo>
                <a:lnTo>
                  <a:pt x="117925" y="17699"/>
                </a:lnTo>
                <a:cubicBezTo>
                  <a:pt x="122368" y="17415"/>
                  <a:pt x="126419" y="20329"/>
                  <a:pt x="127592" y="24630"/>
                </a:cubicBezTo>
                <a:lnTo>
                  <a:pt x="130080" y="33942"/>
                </a:lnTo>
                <a:cubicBezTo>
                  <a:pt x="131218" y="38242"/>
                  <a:pt x="129192" y="42791"/>
                  <a:pt x="125176" y="44782"/>
                </a:cubicBezTo>
                <a:lnTo>
                  <a:pt x="111777" y="51392"/>
                </a:lnTo>
                <a:cubicBezTo>
                  <a:pt x="111528" y="53205"/>
                  <a:pt x="111172" y="55018"/>
                  <a:pt x="110710" y="56795"/>
                </a:cubicBezTo>
                <a:cubicBezTo>
                  <a:pt x="110248" y="58572"/>
                  <a:pt x="109609" y="60349"/>
                  <a:pt x="108933" y="62019"/>
                </a:cubicBezTo>
                <a:lnTo>
                  <a:pt x="117214" y="74458"/>
                </a:lnTo>
                <a:cubicBezTo>
                  <a:pt x="119702" y="78190"/>
                  <a:pt x="119205" y="83131"/>
                  <a:pt x="116042" y="86294"/>
                </a:cubicBezTo>
                <a:lnTo>
                  <a:pt x="109218" y="93118"/>
                </a:lnTo>
                <a:cubicBezTo>
                  <a:pt x="106054" y="96281"/>
                  <a:pt x="101114" y="96778"/>
                  <a:pt x="97382" y="94290"/>
                </a:cubicBezTo>
                <a:lnTo>
                  <a:pt x="84943" y="86009"/>
                </a:lnTo>
                <a:cubicBezTo>
                  <a:pt x="81567" y="87395"/>
                  <a:pt x="77977" y="88391"/>
                  <a:pt x="74316" y="88888"/>
                </a:cubicBezTo>
                <a:lnTo>
                  <a:pt x="67706" y="102252"/>
                </a:lnTo>
                <a:cubicBezTo>
                  <a:pt x="65715" y="106268"/>
                  <a:pt x="61166" y="108294"/>
                  <a:pt x="56866" y="107156"/>
                </a:cubicBezTo>
                <a:lnTo>
                  <a:pt x="47554" y="104668"/>
                </a:lnTo>
                <a:cubicBezTo>
                  <a:pt x="43218" y="103496"/>
                  <a:pt x="40339" y="99444"/>
                  <a:pt x="40623" y="95001"/>
                </a:cubicBezTo>
                <a:lnTo>
                  <a:pt x="41583" y="80110"/>
                </a:lnTo>
                <a:cubicBezTo>
                  <a:pt x="38633" y="77835"/>
                  <a:pt x="36039" y="75205"/>
                  <a:pt x="33800" y="72290"/>
                </a:cubicBezTo>
                <a:lnTo>
                  <a:pt x="18872" y="73250"/>
                </a:lnTo>
                <a:cubicBezTo>
                  <a:pt x="14430" y="73534"/>
                  <a:pt x="10378" y="70620"/>
                  <a:pt x="9205" y="66320"/>
                </a:cubicBezTo>
                <a:lnTo>
                  <a:pt x="6717" y="57008"/>
                </a:lnTo>
                <a:cubicBezTo>
                  <a:pt x="5580" y="52707"/>
                  <a:pt x="7606" y="48158"/>
                  <a:pt x="11622" y="46168"/>
                </a:cubicBezTo>
                <a:lnTo>
                  <a:pt x="25021" y="39557"/>
                </a:lnTo>
                <a:cubicBezTo>
                  <a:pt x="25270" y="37745"/>
                  <a:pt x="25625" y="35968"/>
                  <a:pt x="26087" y="34155"/>
                </a:cubicBezTo>
                <a:cubicBezTo>
                  <a:pt x="26585" y="32342"/>
                  <a:pt x="27153" y="30601"/>
                  <a:pt x="27864" y="28930"/>
                </a:cubicBezTo>
                <a:lnTo>
                  <a:pt x="19583" y="16527"/>
                </a:lnTo>
                <a:cubicBezTo>
                  <a:pt x="17095" y="12795"/>
                  <a:pt x="17593" y="7855"/>
                  <a:pt x="20756" y="4691"/>
                </a:cubicBezTo>
                <a:lnTo>
                  <a:pt x="27580" y="-2132"/>
                </a:lnTo>
                <a:cubicBezTo>
                  <a:pt x="30743" y="-5296"/>
                  <a:pt x="35683" y="-5793"/>
                  <a:pt x="39415" y="-3305"/>
                </a:cubicBezTo>
                <a:lnTo>
                  <a:pt x="51854" y="4976"/>
                </a:lnTo>
                <a:cubicBezTo>
                  <a:pt x="55231" y="3590"/>
                  <a:pt x="58820" y="2594"/>
                  <a:pt x="62481" y="2097"/>
                </a:cubicBezTo>
                <a:lnTo>
                  <a:pt x="69092" y="-11267"/>
                </a:lnTo>
                <a:cubicBezTo>
                  <a:pt x="71082" y="-15283"/>
                  <a:pt x="75596" y="-17308"/>
                  <a:pt x="79932" y="-16171"/>
                </a:cubicBezTo>
                <a:close/>
                <a:moveTo>
                  <a:pt x="68381" y="29854"/>
                </a:moveTo>
                <a:cubicBezTo>
                  <a:pt x="59750" y="29854"/>
                  <a:pt x="52743" y="36862"/>
                  <a:pt x="52743" y="45493"/>
                </a:cubicBezTo>
                <a:cubicBezTo>
                  <a:pt x="52743" y="54123"/>
                  <a:pt x="59750" y="61131"/>
                  <a:pt x="68381" y="61131"/>
                </a:cubicBezTo>
                <a:cubicBezTo>
                  <a:pt x="77012" y="61131"/>
                  <a:pt x="84019" y="54123"/>
                  <a:pt x="84019" y="45493"/>
                </a:cubicBezTo>
                <a:cubicBezTo>
                  <a:pt x="84019" y="36862"/>
                  <a:pt x="77012" y="29854"/>
                  <a:pt x="68381" y="29854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12" name="Text 10"/>
          <p:cNvSpPr/>
          <p:nvPr/>
        </p:nvSpPr>
        <p:spPr>
          <a:xfrm>
            <a:off x="4944754" y="1419367"/>
            <a:ext cx="1301087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Solidez del Stack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398844" y="1874293"/>
            <a:ext cx="3466531" cy="9462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uso de </a:t>
            </a:r>
            <a:pPr>
              <a:lnSpc>
                <a:spcPct val="14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Next.js 14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junto con </a:t>
            </a:r>
            <a:pPr>
              <a:lnSpc>
                <a:spcPct val="14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Tailwind CSS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permitió un desarrollo rápido de interfaces tipo "dashboard" profesional. La integración de </a:t>
            </a:r>
            <a:pPr>
              <a:lnSpc>
                <a:spcPct val="14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Socket.io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fue fundamental para dotar de vida a la plataforma.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115442" y="1173707"/>
            <a:ext cx="3703093" cy="2038066"/>
          </a:xfrm>
          <a:custGeom>
            <a:avLst/>
            <a:gdLst/>
            <a:ahLst/>
            <a:cxnLst/>
            <a:rect l="l" t="t" r="r" b="b"/>
            <a:pathLst>
              <a:path w="3703093" h="2038066">
                <a:moveTo>
                  <a:pt x="0" y="0"/>
                </a:moveTo>
                <a:lnTo>
                  <a:pt x="3703093" y="0"/>
                </a:lnTo>
                <a:lnTo>
                  <a:pt x="3703093" y="2038066"/>
                </a:lnTo>
                <a:lnTo>
                  <a:pt x="0" y="2038066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 w="25400">
            <a:solidFill>
              <a:srgbClr val="6B7A8F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8270117" y="1328382"/>
            <a:ext cx="436728" cy="436728"/>
          </a:xfrm>
          <a:custGeom>
            <a:avLst/>
            <a:gdLst/>
            <a:ahLst/>
            <a:cxnLst/>
            <a:rect l="l" t="t" r="r" b="b"/>
            <a:pathLst>
              <a:path w="436728" h="436728">
                <a:moveTo>
                  <a:pt x="218364" y="0"/>
                </a:moveTo>
                <a:lnTo>
                  <a:pt x="218364" y="0"/>
                </a:lnTo>
                <a:cubicBezTo>
                  <a:pt x="338883" y="0"/>
                  <a:pt x="436728" y="97846"/>
                  <a:pt x="436728" y="218364"/>
                </a:cubicBezTo>
                <a:lnTo>
                  <a:pt x="436728" y="218364"/>
                </a:lnTo>
                <a:cubicBezTo>
                  <a:pt x="436728" y="338883"/>
                  <a:pt x="338883" y="436728"/>
                  <a:pt x="218364" y="436728"/>
                </a:cubicBezTo>
                <a:lnTo>
                  <a:pt x="218364" y="436728"/>
                </a:lnTo>
                <a:cubicBezTo>
                  <a:pt x="97846" y="436728"/>
                  <a:pt x="0" y="338883"/>
                  <a:pt x="0" y="218364"/>
                </a:cubicBezTo>
                <a:lnTo>
                  <a:pt x="0" y="218364"/>
                </a:lnTo>
                <a:cubicBezTo>
                  <a:pt x="0" y="97846"/>
                  <a:pt x="97846" y="0"/>
                  <a:pt x="218364" y="0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16" name="Shape 14"/>
          <p:cNvSpPr/>
          <p:nvPr/>
        </p:nvSpPr>
        <p:spPr>
          <a:xfrm>
            <a:off x="8397496" y="1455761"/>
            <a:ext cx="181970" cy="181970"/>
          </a:xfrm>
          <a:custGeom>
            <a:avLst/>
            <a:gdLst/>
            <a:ahLst/>
            <a:cxnLst/>
            <a:rect l="l" t="t" r="r" b="b"/>
            <a:pathLst>
              <a:path w="181970" h="181970">
                <a:moveTo>
                  <a:pt x="47554" y="12901"/>
                </a:moveTo>
                <a:cubicBezTo>
                  <a:pt x="51428" y="15603"/>
                  <a:pt x="52352" y="20934"/>
                  <a:pt x="49651" y="24772"/>
                </a:cubicBezTo>
                <a:lnTo>
                  <a:pt x="29748" y="53205"/>
                </a:lnTo>
                <a:cubicBezTo>
                  <a:pt x="28291" y="55266"/>
                  <a:pt x="26016" y="56581"/>
                  <a:pt x="23493" y="56795"/>
                </a:cubicBezTo>
                <a:cubicBezTo>
                  <a:pt x="20969" y="57008"/>
                  <a:pt x="18481" y="56155"/>
                  <a:pt x="16704" y="54378"/>
                </a:cubicBezTo>
                <a:lnTo>
                  <a:pt x="2488" y="40161"/>
                </a:lnTo>
                <a:cubicBezTo>
                  <a:pt x="-817" y="36821"/>
                  <a:pt x="-817" y="31418"/>
                  <a:pt x="2488" y="28077"/>
                </a:cubicBezTo>
                <a:cubicBezTo>
                  <a:pt x="5793" y="24737"/>
                  <a:pt x="11231" y="24772"/>
                  <a:pt x="14572" y="28077"/>
                </a:cubicBezTo>
                <a:lnTo>
                  <a:pt x="21609" y="35115"/>
                </a:lnTo>
                <a:lnTo>
                  <a:pt x="35683" y="14998"/>
                </a:lnTo>
                <a:cubicBezTo>
                  <a:pt x="38384" y="11124"/>
                  <a:pt x="43715" y="10200"/>
                  <a:pt x="47554" y="12901"/>
                </a:cubicBezTo>
                <a:close/>
                <a:moveTo>
                  <a:pt x="47554" y="69767"/>
                </a:moveTo>
                <a:cubicBezTo>
                  <a:pt x="51428" y="72468"/>
                  <a:pt x="52352" y="77799"/>
                  <a:pt x="49651" y="81638"/>
                </a:cubicBezTo>
                <a:lnTo>
                  <a:pt x="29748" y="110071"/>
                </a:lnTo>
                <a:cubicBezTo>
                  <a:pt x="28291" y="112132"/>
                  <a:pt x="26016" y="113447"/>
                  <a:pt x="23493" y="113660"/>
                </a:cubicBezTo>
                <a:cubicBezTo>
                  <a:pt x="20969" y="113874"/>
                  <a:pt x="18481" y="113021"/>
                  <a:pt x="16704" y="111243"/>
                </a:cubicBezTo>
                <a:lnTo>
                  <a:pt x="2488" y="97027"/>
                </a:lnTo>
                <a:cubicBezTo>
                  <a:pt x="-853" y="93686"/>
                  <a:pt x="-853" y="88284"/>
                  <a:pt x="2488" y="84979"/>
                </a:cubicBezTo>
                <a:cubicBezTo>
                  <a:pt x="5829" y="81673"/>
                  <a:pt x="11231" y="81638"/>
                  <a:pt x="14536" y="84979"/>
                </a:cubicBezTo>
                <a:lnTo>
                  <a:pt x="21573" y="92016"/>
                </a:lnTo>
                <a:lnTo>
                  <a:pt x="35648" y="71900"/>
                </a:lnTo>
                <a:cubicBezTo>
                  <a:pt x="38349" y="68026"/>
                  <a:pt x="43680" y="67101"/>
                  <a:pt x="47518" y="69803"/>
                </a:cubicBezTo>
                <a:close/>
                <a:moveTo>
                  <a:pt x="79612" y="34119"/>
                </a:moveTo>
                <a:cubicBezTo>
                  <a:pt x="79612" y="27829"/>
                  <a:pt x="84694" y="22746"/>
                  <a:pt x="90985" y="22746"/>
                </a:cubicBezTo>
                <a:lnTo>
                  <a:pt x="170597" y="22746"/>
                </a:lnTo>
                <a:cubicBezTo>
                  <a:pt x="176888" y="22746"/>
                  <a:pt x="181970" y="27829"/>
                  <a:pt x="181970" y="34119"/>
                </a:cubicBezTo>
                <a:cubicBezTo>
                  <a:pt x="181970" y="40410"/>
                  <a:pt x="176888" y="45493"/>
                  <a:pt x="170597" y="45493"/>
                </a:cubicBezTo>
                <a:lnTo>
                  <a:pt x="90985" y="45493"/>
                </a:lnTo>
                <a:cubicBezTo>
                  <a:pt x="84694" y="45493"/>
                  <a:pt x="79612" y="40410"/>
                  <a:pt x="79612" y="34119"/>
                </a:cubicBezTo>
                <a:close/>
                <a:moveTo>
                  <a:pt x="79612" y="90985"/>
                </a:moveTo>
                <a:cubicBezTo>
                  <a:pt x="79612" y="84694"/>
                  <a:pt x="84694" y="79612"/>
                  <a:pt x="90985" y="79612"/>
                </a:cubicBezTo>
                <a:lnTo>
                  <a:pt x="170597" y="79612"/>
                </a:lnTo>
                <a:cubicBezTo>
                  <a:pt x="176888" y="79612"/>
                  <a:pt x="181970" y="84694"/>
                  <a:pt x="181970" y="90985"/>
                </a:cubicBezTo>
                <a:cubicBezTo>
                  <a:pt x="181970" y="97276"/>
                  <a:pt x="176888" y="102358"/>
                  <a:pt x="170597" y="102358"/>
                </a:cubicBezTo>
                <a:lnTo>
                  <a:pt x="90985" y="102358"/>
                </a:lnTo>
                <a:cubicBezTo>
                  <a:pt x="84694" y="102358"/>
                  <a:pt x="79612" y="97276"/>
                  <a:pt x="79612" y="90985"/>
                </a:cubicBezTo>
                <a:close/>
                <a:moveTo>
                  <a:pt x="56866" y="147851"/>
                </a:moveTo>
                <a:cubicBezTo>
                  <a:pt x="56866" y="141560"/>
                  <a:pt x="61948" y="136478"/>
                  <a:pt x="68239" y="136478"/>
                </a:cubicBezTo>
                <a:lnTo>
                  <a:pt x="170597" y="136478"/>
                </a:lnTo>
                <a:cubicBezTo>
                  <a:pt x="176888" y="136478"/>
                  <a:pt x="181970" y="141560"/>
                  <a:pt x="181970" y="147851"/>
                </a:cubicBezTo>
                <a:cubicBezTo>
                  <a:pt x="181970" y="154142"/>
                  <a:pt x="176888" y="159224"/>
                  <a:pt x="170597" y="159224"/>
                </a:cubicBezTo>
                <a:lnTo>
                  <a:pt x="68239" y="159224"/>
                </a:lnTo>
                <a:cubicBezTo>
                  <a:pt x="61948" y="159224"/>
                  <a:pt x="56866" y="154142"/>
                  <a:pt x="56866" y="147851"/>
                </a:cubicBezTo>
                <a:close/>
                <a:moveTo>
                  <a:pt x="22746" y="133634"/>
                </a:moveTo>
                <a:cubicBezTo>
                  <a:pt x="30593" y="133634"/>
                  <a:pt x="36963" y="140004"/>
                  <a:pt x="36963" y="147851"/>
                </a:cubicBezTo>
                <a:cubicBezTo>
                  <a:pt x="36963" y="155697"/>
                  <a:pt x="30593" y="162067"/>
                  <a:pt x="22746" y="162067"/>
                </a:cubicBezTo>
                <a:cubicBezTo>
                  <a:pt x="14900" y="162067"/>
                  <a:pt x="8530" y="155697"/>
                  <a:pt x="8530" y="147851"/>
                </a:cubicBezTo>
                <a:cubicBezTo>
                  <a:pt x="8530" y="140004"/>
                  <a:pt x="14900" y="133634"/>
                  <a:pt x="22746" y="133634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17" name="Text 15"/>
          <p:cNvSpPr/>
          <p:nvPr/>
        </p:nvSpPr>
        <p:spPr>
          <a:xfrm>
            <a:off x="8816027" y="1419367"/>
            <a:ext cx="955343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Gestión Ágil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8270117" y="1874293"/>
            <a:ext cx="3466531" cy="709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división en </a:t>
            </a:r>
            <a:pPr>
              <a:lnSpc>
                <a:spcPct val="14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 sprints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permitió mitigar riesgos técnicos de forma temprana: problemas de latencia de API (Sprint 2), desafíos de persistencia (Sprint 3).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2137" y="3366448"/>
            <a:ext cx="5641075" cy="2620370"/>
          </a:xfrm>
          <a:custGeom>
            <a:avLst/>
            <a:gdLst/>
            <a:ahLst/>
            <a:cxnLst/>
            <a:rect l="l" t="t" r="r" b="b"/>
            <a:pathLst>
              <a:path w="5641075" h="2620370">
                <a:moveTo>
                  <a:pt x="0" y="0"/>
                </a:moveTo>
                <a:lnTo>
                  <a:pt x="5641075" y="0"/>
                </a:lnTo>
                <a:lnTo>
                  <a:pt x="5641075" y="2620370"/>
                </a:lnTo>
                <a:lnTo>
                  <a:pt x="0" y="262037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382137" y="3366448"/>
            <a:ext cx="36394" cy="2620370"/>
          </a:xfrm>
          <a:custGeom>
            <a:avLst/>
            <a:gdLst/>
            <a:ahLst/>
            <a:cxnLst/>
            <a:rect l="l" t="t" r="r" b="b"/>
            <a:pathLst>
              <a:path w="36394" h="2620370">
                <a:moveTo>
                  <a:pt x="0" y="0"/>
                </a:moveTo>
                <a:lnTo>
                  <a:pt x="36394" y="0"/>
                </a:lnTo>
                <a:lnTo>
                  <a:pt x="36394" y="2620370"/>
                </a:lnTo>
                <a:lnTo>
                  <a:pt x="0" y="262037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1" name="Shape 19"/>
          <p:cNvSpPr/>
          <p:nvPr/>
        </p:nvSpPr>
        <p:spPr>
          <a:xfrm>
            <a:off x="568657" y="3539319"/>
            <a:ext cx="181970" cy="181970"/>
          </a:xfrm>
          <a:custGeom>
            <a:avLst/>
            <a:gdLst/>
            <a:ahLst/>
            <a:cxnLst/>
            <a:rect l="l" t="t" r="r" b="b"/>
            <a:pathLst>
              <a:path w="181970" h="181970">
                <a:moveTo>
                  <a:pt x="51286" y="0"/>
                </a:moveTo>
                <a:lnTo>
                  <a:pt x="130898" y="0"/>
                </a:lnTo>
                <a:cubicBezTo>
                  <a:pt x="140316" y="0"/>
                  <a:pt x="147993" y="7748"/>
                  <a:pt x="147638" y="17131"/>
                </a:cubicBezTo>
                <a:cubicBezTo>
                  <a:pt x="147566" y="19014"/>
                  <a:pt x="147495" y="20898"/>
                  <a:pt x="147389" y="22746"/>
                </a:cubicBezTo>
                <a:lnTo>
                  <a:pt x="165017" y="22746"/>
                </a:lnTo>
                <a:cubicBezTo>
                  <a:pt x="174293" y="22746"/>
                  <a:pt x="182468" y="30423"/>
                  <a:pt x="181757" y="40446"/>
                </a:cubicBezTo>
                <a:cubicBezTo>
                  <a:pt x="179091" y="77302"/>
                  <a:pt x="160255" y="97560"/>
                  <a:pt x="139818" y="108151"/>
                </a:cubicBezTo>
                <a:cubicBezTo>
                  <a:pt x="134203" y="111066"/>
                  <a:pt x="128481" y="113234"/>
                  <a:pt x="123043" y="114833"/>
                </a:cubicBezTo>
                <a:cubicBezTo>
                  <a:pt x="115864" y="124998"/>
                  <a:pt x="108400" y="130365"/>
                  <a:pt x="102465" y="133243"/>
                </a:cubicBezTo>
                <a:lnTo>
                  <a:pt x="102465" y="159224"/>
                </a:lnTo>
                <a:lnTo>
                  <a:pt x="125211" y="159224"/>
                </a:lnTo>
                <a:cubicBezTo>
                  <a:pt x="131502" y="159224"/>
                  <a:pt x="136584" y="164306"/>
                  <a:pt x="136584" y="170597"/>
                </a:cubicBezTo>
                <a:cubicBezTo>
                  <a:pt x="136584" y="176888"/>
                  <a:pt x="131502" y="181970"/>
                  <a:pt x="125211" y="181970"/>
                </a:cubicBezTo>
                <a:lnTo>
                  <a:pt x="56972" y="181970"/>
                </a:lnTo>
                <a:cubicBezTo>
                  <a:pt x="50682" y="181970"/>
                  <a:pt x="45599" y="176888"/>
                  <a:pt x="45599" y="170597"/>
                </a:cubicBezTo>
                <a:cubicBezTo>
                  <a:pt x="45599" y="164306"/>
                  <a:pt x="50682" y="159224"/>
                  <a:pt x="56972" y="159224"/>
                </a:cubicBezTo>
                <a:lnTo>
                  <a:pt x="79719" y="159224"/>
                </a:lnTo>
                <a:lnTo>
                  <a:pt x="79719" y="133243"/>
                </a:lnTo>
                <a:cubicBezTo>
                  <a:pt x="74032" y="130507"/>
                  <a:pt x="66959" y="125424"/>
                  <a:pt x="60064" y="116077"/>
                </a:cubicBezTo>
                <a:cubicBezTo>
                  <a:pt x="53525" y="114371"/>
                  <a:pt x="46417" y="111777"/>
                  <a:pt x="39486" y="107867"/>
                </a:cubicBezTo>
                <a:cubicBezTo>
                  <a:pt x="20258" y="97098"/>
                  <a:pt x="2914" y="76804"/>
                  <a:pt x="426" y="40375"/>
                </a:cubicBezTo>
                <a:cubicBezTo>
                  <a:pt x="-249" y="30388"/>
                  <a:pt x="7890" y="22711"/>
                  <a:pt x="17166" y="22711"/>
                </a:cubicBezTo>
                <a:lnTo>
                  <a:pt x="34795" y="22711"/>
                </a:lnTo>
                <a:cubicBezTo>
                  <a:pt x="34688" y="20863"/>
                  <a:pt x="34617" y="19014"/>
                  <a:pt x="34546" y="17095"/>
                </a:cubicBezTo>
                <a:cubicBezTo>
                  <a:pt x="34190" y="7677"/>
                  <a:pt x="41867" y="-36"/>
                  <a:pt x="51286" y="-36"/>
                </a:cubicBezTo>
                <a:close/>
                <a:moveTo>
                  <a:pt x="36074" y="39806"/>
                </a:moveTo>
                <a:lnTo>
                  <a:pt x="17451" y="39806"/>
                </a:lnTo>
                <a:cubicBezTo>
                  <a:pt x="19654" y="69909"/>
                  <a:pt x="33480" y="84979"/>
                  <a:pt x="47732" y="92975"/>
                </a:cubicBezTo>
                <a:cubicBezTo>
                  <a:pt x="42614" y="79719"/>
                  <a:pt x="38384" y="62410"/>
                  <a:pt x="36074" y="39806"/>
                </a:cubicBezTo>
                <a:close/>
                <a:moveTo>
                  <a:pt x="135056" y="91269"/>
                </a:moveTo>
                <a:cubicBezTo>
                  <a:pt x="149450" y="82811"/>
                  <a:pt x="162458" y="67777"/>
                  <a:pt x="164662" y="39806"/>
                </a:cubicBezTo>
                <a:lnTo>
                  <a:pt x="146074" y="39806"/>
                </a:lnTo>
                <a:cubicBezTo>
                  <a:pt x="143870" y="61450"/>
                  <a:pt x="139890" y="78261"/>
                  <a:pt x="135056" y="91269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2" name="Text 20"/>
          <p:cNvSpPr/>
          <p:nvPr/>
        </p:nvSpPr>
        <p:spPr>
          <a:xfrm>
            <a:off x="825520" y="3512024"/>
            <a:ext cx="5143101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3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Logros Alcanzados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58421" y="3912358"/>
            <a:ext cx="184245" cy="163773"/>
          </a:xfrm>
          <a:custGeom>
            <a:avLst/>
            <a:gdLst/>
            <a:ahLst/>
            <a:cxnLst/>
            <a:rect l="l" t="t" r="r" b="b"/>
            <a:pathLst>
              <a:path w="184245" h="163773">
                <a:moveTo>
                  <a:pt x="99000" y="-6046"/>
                </a:moveTo>
                <a:cubicBezTo>
                  <a:pt x="97688" y="-8604"/>
                  <a:pt x="95033" y="-10236"/>
                  <a:pt x="92154" y="-10236"/>
                </a:cubicBezTo>
                <a:cubicBezTo>
                  <a:pt x="89276" y="-10236"/>
                  <a:pt x="86621" y="-8604"/>
                  <a:pt x="85309" y="-6046"/>
                </a:cubicBezTo>
                <a:lnTo>
                  <a:pt x="61767" y="40080"/>
                </a:lnTo>
                <a:lnTo>
                  <a:pt x="10620" y="48204"/>
                </a:lnTo>
                <a:cubicBezTo>
                  <a:pt x="7773" y="48652"/>
                  <a:pt x="5406" y="50667"/>
                  <a:pt x="4510" y="53418"/>
                </a:cubicBezTo>
                <a:cubicBezTo>
                  <a:pt x="3615" y="56169"/>
                  <a:pt x="4350" y="59176"/>
                  <a:pt x="6365" y="61223"/>
                </a:cubicBezTo>
                <a:lnTo>
                  <a:pt x="42958" y="97848"/>
                </a:lnTo>
                <a:lnTo>
                  <a:pt x="34898" y="148995"/>
                </a:lnTo>
                <a:cubicBezTo>
                  <a:pt x="34450" y="151842"/>
                  <a:pt x="35633" y="154721"/>
                  <a:pt x="37968" y="156416"/>
                </a:cubicBezTo>
                <a:cubicBezTo>
                  <a:pt x="40304" y="158111"/>
                  <a:pt x="43374" y="158367"/>
                  <a:pt x="45965" y="157056"/>
                </a:cubicBezTo>
                <a:lnTo>
                  <a:pt x="92154" y="133577"/>
                </a:lnTo>
                <a:lnTo>
                  <a:pt x="138312" y="157056"/>
                </a:lnTo>
                <a:cubicBezTo>
                  <a:pt x="140870" y="158367"/>
                  <a:pt x="143973" y="158111"/>
                  <a:pt x="146308" y="156416"/>
                </a:cubicBezTo>
                <a:cubicBezTo>
                  <a:pt x="148643" y="154721"/>
                  <a:pt x="149827" y="151874"/>
                  <a:pt x="149379" y="148995"/>
                </a:cubicBezTo>
                <a:lnTo>
                  <a:pt x="141286" y="97848"/>
                </a:lnTo>
                <a:lnTo>
                  <a:pt x="177879" y="61223"/>
                </a:lnTo>
                <a:cubicBezTo>
                  <a:pt x="179927" y="59176"/>
                  <a:pt x="180630" y="56169"/>
                  <a:pt x="179735" y="53418"/>
                </a:cubicBezTo>
                <a:cubicBezTo>
                  <a:pt x="178839" y="50667"/>
                  <a:pt x="176504" y="48652"/>
                  <a:pt x="173625" y="48204"/>
                </a:cubicBezTo>
                <a:lnTo>
                  <a:pt x="122510" y="40080"/>
                </a:lnTo>
                <a:lnTo>
                  <a:pt x="99000" y="-6046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4" name="Text 22"/>
          <p:cNvSpPr/>
          <p:nvPr/>
        </p:nvSpPr>
        <p:spPr>
          <a:xfrm>
            <a:off x="859809" y="3875964"/>
            <a:ext cx="2765946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Plataforma Completa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59809" y="4094328"/>
            <a:ext cx="2765946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 semanas de desarrollo, 4 sprints exitosos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58421" y="4421875"/>
            <a:ext cx="184245" cy="163773"/>
          </a:xfrm>
          <a:custGeom>
            <a:avLst/>
            <a:gdLst/>
            <a:ahLst/>
            <a:cxnLst/>
            <a:rect l="l" t="t" r="r" b="b"/>
            <a:pathLst>
              <a:path w="184245" h="163773">
                <a:moveTo>
                  <a:pt x="99000" y="-6046"/>
                </a:moveTo>
                <a:cubicBezTo>
                  <a:pt x="97688" y="-8604"/>
                  <a:pt x="95033" y="-10236"/>
                  <a:pt x="92154" y="-10236"/>
                </a:cubicBezTo>
                <a:cubicBezTo>
                  <a:pt x="89276" y="-10236"/>
                  <a:pt x="86621" y="-8604"/>
                  <a:pt x="85309" y="-6046"/>
                </a:cubicBezTo>
                <a:lnTo>
                  <a:pt x="61767" y="40080"/>
                </a:lnTo>
                <a:lnTo>
                  <a:pt x="10620" y="48204"/>
                </a:lnTo>
                <a:cubicBezTo>
                  <a:pt x="7773" y="48652"/>
                  <a:pt x="5406" y="50667"/>
                  <a:pt x="4510" y="53418"/>
                </a:cubicBezTo>
                <a:cubicBezTo>
                  <a:pt x="3615" y="56169"/>
                  <a:pt x="4350" y="59176"/>
                  <a:pt x="6365" y="61223"/>
                </a:cubicBezTo>
                <a:lnTo>
                  <a:pt x="42958" y="97848"/>
                </a:lnTo>
                <a:lnTo>
                  <a:pt x="34898" y="148995"/>
                </a:lnTo>
                <a:cubicBezTo>
                  <a:pt x="34450" y="151842"/>
                  <a:pt x="35633" y="154721"/>
                  <a:pt x="37968" y="156416"/>
                </a:cubicBezTo>
                <a:cubicBezTo>
                  <a:pt x="40304" y="158111"/>
                  <a:pt x="43374" y="158367"/>
                  <a:pt x="45965" y="157056"/>
                </a:cubicBezTo>
                <a:lnTo>
                  <a:pt x="92154" y="133577"/>
                </a:lnTo>
                <a:lnTo>
                  <a:pt x="138312" y="157056"/>
                </a:lnTo>
                <a:cubicBezTo>
                  <a:pt x="140870" y="158367"/>
                  <a:pt x="143973" y="158111"/>
                  <a:pt x="146308" y="156416"/>
                </a:cubicBezTo>
                <a:cubicBezTo>
                  <a:pt x="148643" y="154721"/>
                  <a:pt x="149827" y="151874"/>
                  <a:pt x="149379" y="148995"/>
                </a:cubicBezTo>
                <a:lnTo>
                  <a:pt x="141286" y="97848"/>
                </a:lnTo>
                <a:lnTo>
                  <a:pt x="177879" y="61223"/>
                </a:lnTo>
                <a:cubicBezTo>
                  <a:pt x="179927" y="59176"/>
                  <a:pt x="180630" y="56169"/>
                  <a:pt x="179735" y="53418"/>
                </a:cubicBezTo>
                <a:cubicBezTo>
                  <a:pt x="178839" y="50667"/>
                  <a:pt x="176504" y="48652"/>
                  <a:pt x="173625" y="48204"/>
                </a:cubicBezTo>
                <a:lnTo>
                  <a:pt x="122510" y="40080"/>
                </a:lnTo>
                <a:lnTo>
                  <a:pt x="99000" y="-6046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7" name="Text 25"/>
          <p:cNvSpPr/>
          <p:nvPr/>
        </p:nvSpPr>
        <p:spPr>
          <a:xfrm>
            <a:off x="859809" y="4385481"/>
            <a:ext cx="2329218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Tecnologías Modernas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59809" y="4603845"/>
            <a:ext cx="2329218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Next.js 14, Turso, Socket.io, Tailwind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58421" y="4931391"/>
            <a:ext cx="184245" cy="163773"/>
          </a:xfrm>
          <a:custGeom>
            <a:avLst/>
            <a:gdLst/>
            <a:ahLst/>
            <a:cxnLst/>
            <a:rect l="l" t="t" r="r" b="b"/>
            <a:pathLst>
              <a:path w="184245" h="163773">
                <a:moveTo>
                  <a:pt x="99000" y="-6046"/>
                </a:moveTo>
                <a:cubicBezTo>
                  <a:pt x="97688" y="-8604"/>
                  <a:pt x="95033" y="-10236"/>
                  <a:pt x="92154" y="-10236"/>
                </a:cubicBezTo>
                <a:cubicBezTo>
                  <a:pt x="89276" y="-10236"/>
                  <a:pt x="86621" y="-8604"/>
                  <a:pt x="85309" y="-6046"/>
                </a:cubicBezTo>
                <a:lnTo>
                  <a:pt x="61767" y="40080"/>
                </a:lnTo>
                <a:lnTo>
                  <a:pt x="10620" y="48204"/>
                </a:lnTo>
                <a:cubicBezTo>
                  <a:pt x="7773" y="48652"/>
                  <a:pt x="5406" y="50667"/>
                  <a:pt x="4510" y="53418"/>
                </a:cubicBezTo>
                <a:cubicBezTo>
                  <a:pt x="3615" y="56169"/>
                  <a:pt x="4350" y="59176"/>
                  <a:pt x="6365" y="61223"/>
                </a:cubicBezTo>
                <a:lnTo>
                  <a:pt x="42958" y="97848"/>
                </a:lnTo>
                <a:lnTo>
                  <a:pt x="34898" y="148995"/>
                </a:lnTo>
                <a:cubicBezTo>
                  <a:pt x="34450" y="151842"/>
                  <a:pt x="35633" y="154721"/>
                  <a:pt x="37968" y="156416"/>
                </a:cubicBezTo>
                <a:cubicBezTo>
                  <a:pt x="40304" y="158111"/>
                  <a:pt x="43374" y="158367"/>
                  <a:pt x="45965" y="157056"/>
                </a:cubicBezTo>
                <a:lnTo>
                  <a:pt x="92154" y="133577"/>
                </a:lnTo>
                <a:lnTo>
                  <a:pt x="138312" y="157056"/>
                </a:lnTo>
                <a:cubicBezTo>
                  <a:pt x="140870" y="158367"/>
                  <a:pt x="143973" y="158111"/>
                  <a:pt x="146308" y="156416"/>
                </a:cubicBezTo>
                <a:cubicBezTo>
                  <a:pt x="148643" y="154721"/>
                  <a:pt x="149827" y="151874"/>
                  <a:pt x="149379" y="148995"/>
                </a:cubicBezTo>
                <a:lnTo>
                  <a:pt x="141286" y="97848"/>
                </a:lnTo>
                <a:lnTo>
                  <a:pt x="177879" y="61223"/>
                </a:lnTo>
                <a:cubicBezTo>
                  <a:pt x="179927" y="59176"/>
                  <a:pt x="180630" y="56169"/>
                  <a:pt x="179735" y="53418"/>
                </a:cubicBezTo>
                <a:cubicBezTo>
                  <a:pt x="178839" y="50667"/>
                  <a:pt x="176504" y="48652"/>
                  <a:pt x="173625" y="48204"/>
                </a:cubicBezTo>
                <a:lnTo>
                  <a:pt x="122510" y="40080"/>
                </a:lnTo>
                <a:lnTo>
                  <a:pt x="99000" y="-6046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0" name="Text 28"/>
          <p:cNvSpPr/>
          <p:nvPr/>
        </p:nvSpPr>
        <p:spPr>
          <a:xfrm>
            <a:off x="859809" y="4894997"/>
            <a:ext cx="2793242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Integración API SpaceX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59809" y="5113361"/>
            <a:ext cx="2793242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Datos en tiempo real con caché optimizado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58421" y="5440907"/>
            <a:ext cx="184245" cy="163773"/>
          </a:xfrm>
          <a:custGeom>
            <a:avLst/>
            <a:gdLst/>
            <a:ahLst/>
            <a:cxnLst/>
            <a:rect l="l" t="t" r="r" b="b"/>
            <a:pathLst>
              <a:path w="184245" h="163773">
                <a:moveTo>
                  <a:pt x="99000" y="-6046"/>
                </a:moveTo>
                <a:cubicBezTo>
                  <a:pt x="97688" y="-8604"/>
                  <a:pt x="95033" y="-10236"/>
                  <a:pt x="92154" y="-10236"/>
                </a:cubicBezTo>
                <a:cubicBezTo>
                  <a:pt x="89276" y="-10236"/>
                  <a:pt x="86621" y="-8604"/>
                  <a:pt x="85309" y="-6046"/>
                </a:cubicBezTo>
                <a:lnTo>
                  <a:pt x="61767" y="40080"/>
                </a:lnTo>
                <a:lnTo>
                  <a:pt x="10620" y="48204"/>
                </a:lnTo>
                <a:cubicBezTo>
                  <a:pt x="7773" y="48652"/>
                  <a:pt x="5406" y="50667"/>
                  <a:pt x="4510" y="53418"/>
                </a:cubicBezTo>
                <a:cubicBezTo>
                  <a:pt x="3615" y="56169"/>
                  <a:pt x="4350" y="59176"/>
                  <a:pt x="6365" y="61223"/>
                </a:cubicBezTo>
                <a:lnTo>
                  <a:pt x="42958" y="97848"/>
                </a:lnTo>
                <a:lnTo>
                  <a:pt x="34898" y="148995"/>
                </a:lnTo>
                <a:cubicBezTo>
                  <a:pt x="34450" y="151842"/>
                  <a:pt x="35633" y="154721"/>
                  <a:pt x="37968" y="156416"/>
                </a:cubicBezTo>
                <a:cubicBezTo>
                  <a:pt x="40304" y="158111"/>
                  <a:pt x="43374" y="158367"/>
                  <a:pt x="45965" y="157056"/>
                </a:cubicBezTo>
                <a:lnTo>
                  <a:pt x="92154" y="133577"/>
                </a:lnTo>
                <a:lnTo>
                  <a:pt x="138312" y="157056"/>
                </a:lnTo>
                <a:cubicBezTo>
                  <a:pt x="140870" y="158367"/>
                  <a:pt x="143973" y="158111"/>
                  <a:pt x="146308" y="156416"/>
                </a:cubicBezTo>
                <a:cubicBezTo>
                  <a:pt x="148643" y="154721"/>
                  <a:pt x="149827" y="151874"/>
                  <a:pt x="149379" y="148995"/>
                </a:cubicBezTo>
                <a:lnTo>
                  <a:pt x="141286" y="97848"/>
                </a:lnTo>
                <a:lnTo>
                  <a:pt x="177879" y="61223"/>
                </a:lnTo>
                <a:cubicBezTo>
                  <a:pt x="179927" y="59176"/>
                  <a:pt x="180630" y="56169"/>
                  <a:pt x="179735" y="53418"/>
                </a:cubicBezTo>
                <a:cubicBezTo>
                  <a:pt x="178839" y="50667"/>
                  <a:pt x="176504" y="48652"/>
                  <a:pt x="173625" y="48204"/>
                </a:cubicBezTo>
                <a:lnTo>
                  <a:pt x="122510" y="40080"/>
                </a:lnTo>
                <a:lnTo>
                  <a:pt x="99000" y="-6046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3" name="Text 31"/>
          <p:cNvSpPr/>
          <p:nvPr/>
        </p:nvSpPr>
        <p:spPr>
          <a:xfrm>
            <a:off x="859809" y="5404513"/>
            <a:ext cx="2938818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Comunidad Social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59809" y="5622878"/>
            <a:ext cx="2938818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Foros, chat en tiempo real, sistema de amigos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88975" y="3366448"/>
            <a:ext cx="5641075" cy="2620370"/>
          </a:xfrm>
          <a:custGeom>
            <a:avLst/>
            <a:gdLst/>
            <a:ahLst/>
            <a:cxnLst/>
            <a:rect l="l" t="t" r="r" b="b"/>
            <a:pathLst>
              <a:path w="5641075" h="2620370">
                <a:moveTo>
                  <a:pt x="0" y="0"/>
                </a:moveTo>
                <a:lnTo>
                  <a:pt x="5641075" y="0"/>
                </a:lnTo>
                <a:lnTo>
                  <a:pt x="5641075" y="2620370"/>
                </a:lnTo>
                <a:lnTo>
                  <a:pt x="0" y="262037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6188975" y="3366448"/>
            <a:ext cx="36394" cy="2620370"/>
          </a:xfrm>
          <a:custGeom>
            <a:avLst/>
            <a:gdLst/>
            <a:ahLst/>
            <a:cxnLst/>
            <a:rect l="l" t="t" r="r" b="b"/>
            <a:pathLst>
              <a:path w="36394" h="2620370">
                <a:moveTo>
                  <a:pt x="0" y="0"/>
                </a:moveTo>
                <a:lnTo>
                  <a:pt x="36394" y="0"/>
                </a:lnTo>
                <a:lnTo>
                  <a:pt x="36394" y="2620370"/>
                </a:lnTo>
                <a:lnTo>
                  <a:pt x="0" y="262037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7" name="Shape 35"/>
          <p:cNvSpPr/>
          <p:nvPr/>
        </p:nvSpPr>
        <p:spPr>
          <a:xfrm>
            <a:off x="6375495" y="3539319"/>
            <a:ext cx="181970" cy="181970"/>
          </a:xfrm>
          <a:custGeom>
            <a:avLst/>
            <a:gdLst/>
            <a:ahLst/>
            <a:cxnLst/>
            <a:rect l="l" t="t" r="r" b="b"/>
            <a:pathLst>
              <a:path w="181970" h="181970">
                <a:moveTo>
                  <a:pt x="45493" y="113731"/>
                </a:moveTo>
                <a:lnTo>
                  <a:pt x="8708" y="113731"/>
                </a:lnTo>
                <a:cubicBezTo>
                  <a:pt x="-142" y="113731"/>
                  <a:pt x="-5580" y="104100"/>
                  <a:pt x="-1031" y="96494"/>
                </a:cubicBezTo>
                <a:lnTo>
                  <a:pt x="17771" y="65147"/>
                </a:lnTo>
                <a:cubicBezTo>
                  <a:pt x="20863" y="59993"/>
                  <a:pt x="26407" y="56866"/>
                  <a:pt x="32413" y="56866"/>
                </a:cubicBezTo>
                <a:lnTo>
                  <a:pt x="66177" y="56866"/>
                </a:lnTo>
                <a:cubicBezTo>
                  <a:pt x="93224" y="11053"/>
                  <a:pt x="133563" y="8743"/>
                  <a:pt x="160539" y="12688"/>
                </a:cubicBezTo>
                <a:cubicBezTo>
                  <a:pt x="165088" y="13363"/>
                  <a:pt x="168642" y="16918"/>
                  <a:pt x="169282" y="21431"/>
                </a:cubicBezTo>
                <a:cubicBezTo>
                  <a:pt x="173227" y="48407"/>
                  <a:pt x="170917" y="88746"/>
                  <a:pt x="125104" y="115793"/>
                </a:cubicBezTo>
                <a:lnTo>
                  <a:pt x="125104" y="149557"/>
                </a:lnTo>
                <a:cubicBezTo>
                  <a:pt x="125104" y="155563"/>
                  <a:pt x="121977" y="161108"/>
                  <a:pt x="116823" y="164200"/>
                </a:cubicBezTo>
                <a:lnTo>
                  <a:pt x="85476" y="183001"/>
                </a:lnTo>
                <a:cubicBezTo>
                  <a:pt x="77906" y="187550"/>
                  <a:pt x="68239" y="182077"/>
                  <a:pt x="68239" y="173263"/>
                </a:cubicBezTo>
                <a:lnTo>
                  <a:pt x="68239" y="136478"/>
                </a:lnTo>
                <a:cubicBezTo>
                  <a:pt x="68239" y="123932"/>
                  <a:pt x="58039" y="113731"/>
                  <a:pt x="45493" y="113731"/>
                </a:cubicBezTo>
                <a:lnTo>
                  <a:pt x="45457" y="113731"/>
                </a:lnTo>
                <a:close/>
                <a:moveTo>
                  <a:pt x="142164" y="56866"/>
                </a:moveTo>
                <a:cubicBezTo>
                  <a:pt x="142164" y="47450"/>
                  <a:pt x="134520" y="39806"/>
                  <a:pt x="125104" y="39806"/>
                </a:cubicBezTo>
                <a:cubicBezTo>
                  <a:pt x="115689" y="39806"/>
                  <a:pt x="108045" y="47450"/>
                  <a:pt x="108045" y="56866"/>
                </a:cubicBezTo>
                <a:cubicBezTo>
                  <a:pt x="108045" y="66281"/>
                  <a:pt x="115689" y="73925"/>
                  <a:pt x="125104" y="73925"/>
                </a:cubicBezTo>
                <a:cubicBezTo>
                  <a:pt x="134520" y="73925"/>
                  <a:pt x="142164" y="66281"/>
                  <a:pt x="142164" y="56866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8" name="Text 36"/>
          <p:cNvSpPr/>
          <p:nvPr/>
        </p:nvSpPr>
        <p:spPr>
          <a:xfrm>
            <a:off x="6632358" y="3512024"/>
            <a:ext cx="5143101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3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Próximos Pasos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75495" y="3912358"/>
            <a:ext cx="163773" cy="163773"/>
          </a:xfrm>
          <a:custGeom>
            <a:avLst/>
            <a:gdLst/>
            <a:ahLst/>
            <a:cxnLst/>
            <a:rect l="l" t="t" r="r" b="b"/>
            <a:pathLst>
              <a:path w="163773" h="163773">
                <a:moveTo>
                  <a:pt x="160766" y="89116"/>
                </a:moveTo>
                <a:cubicBezTo>
                  <a:pt x="164765" y="85117"/>
                  <a:pt x="164765" y="78624"/>
                  <a:pt x="160766" y="74626"/>
                </a:cubicBezTo>
                <a:lnTo>
                  <a:pt x="109587" y="23446"/>
                </a:lnTo>
                <a:cubicBezTo>
                  <a:pt x="105589" y="19448"/>
                  <a:pt x="99096" y="19448"/>
                  <a:pt x="95097" y="23446"/>
                </a:cubicBezTo>
                <a:cubicBezTo>
                  <a:pt x="91099" y="27445"/>
                  <a:pt x="91099" y="33938"/>
                  <a:pt x="95097" y="37937"/>
                </a:cubicBezTo>
                <a:lnTo>
                  <a:pt x="128811" y="71651"/>
                </a:lnTo>
                <a:lnTo>
                  <a:pt x="10236" y="71651"/>
                </a:lnTo>
                <a:cubicBezTo>
                  <a:pt x="4574" y="71651"/>
                  <a:pt x="0" y="76225"/>
                  <a:pt x="0" y="81887"/>
                </a:cubicBezTo>
                <a:cubicBezTo>
                  <a:pt x="0" y="87548"/>
                  <a:pt x="4574" y="92122"/>
                  <a:pt x="10236" y="92122"/>
                </a:cubicBezTo>
                <a:lnTo>
                  <a:pt x="128811" y="92122"/>
                </a:lnTo>
                <a:lnTo>
                  <a:pt x="95097" y="125837"/>
                </a:lnTo>
                <a:cubicBezTo>
                  <a:pt x="91099" y="129835"/>
                  <a:pt x="91099" y="136328"/>
                  <a:pt x="95097" y="140327"/>
                </a:cubicBezTo>
                <a:cubicBezTo>
                  <a:pt x="99096" y="144325"/>
                  <a:pt x="105589" y="144325"/>
                  <a:pt x="109587" y="140327"/>
                </a:cubicBezTo>
                <a:lnTo>
                  <a:pt x="160766" y="89148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0" name="Text 38"/>
          <p:cNvSpPr/>
          <p:nvPr/>
        </p:nvSpPr>
        <p:spPr>
          <a:xfrm>
            <a:off x="6666647" y="3875964"/>
            <a:ext cx="2556681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Transmisiones en Directo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666647" y="4094328"/>
            <a:ext cx="2556681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Integración de streams de lanzamientos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75495" y="4421875"/>
            <a:ext cx="163773" cy="163773"/>
          </a:xfrm>
          <a:custGeom>
            <a:avLst/>
            <a:gdLst/>
            <a:ahLst/>
            <a:cxnLst/>
            <a:rect l="l" t="t" r="r" b="b"/>
            <a:pathLst>
              <a:path w="163773" h="163773">
                <a:moveTo>
                  <a:pt x="160766" y="89116"/>
                </a:moveTo>
                <a:cubicBezTo>
                  <a:pt x="164765" y="85117"/>
                  <a:pt x="164765" y="78624"/>
                  <a:pt x="160766" y="74626"/>
                </a:cubicBezTo>
                <a:lnTo>
                  <a:pt x="109587" y="23446"/>
                </a:lnTo>
                <a:cubicBezTo>
                  <a:pt x="105589" y="19448"/>
                  <a:pt x="99096" y="19448"/>
                  <a:pt x="95097" y="23446"/>
                </a:cubicBezTo>
                <a:cubicBezTo>
                  <a:pt x="91099" y="27445"/>
                  <a:pt x="91099" y="33938"/>
                  <a:pt x="95097" y="37937"/>
                </a:cubicBezTo>
                <a:lnTo>
                  <a:pt x="128811" y="71651"/>
                </a:lnTo>
                <a:lnTo>
                  <a:pt x="10236" y="71651"/>
                </a:lnTo>
                <a:cubicBezTo>
                  <a:pt x="4574" y="71651"/>
                  <a:pt x="0" y="76225"/>
                  <a:pt x="0" y="81887"/>
                </a:cubicBezTo>
                <a:cubicBezTo>
                  <a:pt x="0" y="87548"/>
                  <a:pt x="4574" y="92122"/>
                  <a:pt x="10236" y="92122"/>
                </a:cubicBezTo>
                <a:lnTo>
                  <a:pt x="128811" y="92122"/>
                </a:lnTo>
                <a:lnTo>
                  <a:pt x="95097" y="125837"/>
                </a:lnTo>
                <a:cubicBezTo>
                  <a:pt x="91099" y="129835"/>
                  <a:pt x="91099" y="136328"/>
                  <a:pt x="95097" y="140327"/>
                </a:cubicBezTo>
                <a:cubicBezTo>
                  <a:pt x="99096" y="144325"/>
                  <a:pt x="105589" y="144325"/>
                  <a:pt x="109587" y="140327"/>
                </a:cubicBezTo>
                <a:lnTo>
                  <a:pt x="160766" y="89148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3" name="Text 41"/>
          <p:cNvSpPr/>
          <p:nvPr/>
        </p:nvSpPr>
        <p:spPr>
          <a:xfrm>
            <a:off x="6666647" y="4385481"/>
            <a:ext cx="2292824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Gamificación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666647" y="4603845"/>
            <a:ext cx="2292824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Sistema de puntos, logros, insignias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75495" y="4931391"/>
            <a:ext cx="163773" cy="163773"/>
          </a:xfrm>
          <a:custGeom>
            <a:avLst/>
            <a:gdLst/>
            <a:ahLst/>
            <a:cxnLst/>
            <a:rect l="l" t="t" r="r" b="b"/>
            <a:pathLst>
              <a:path w="163773" h="163773">
                <a:moveTo>
                  <a:pt x="160766" y="89116"/>
                </a:moveTo>
                <a:cubicBezTo>
                  <a:pt x="164765" y="85117"/>
                  <a:pt x="164765" y="78624"/>
                  <a:pt x="160766" y="74626"/>
                </a:cubicBezTo>
                <a:lnTo>
                  <a:pt x="109587" y="23446"/>
                </a:lnTo>
                <a:cubicBezTo>
                  <a:pt x="105589" y="19448"/>
                  <a:pt x="99096" y="19448"/>
                  <a:pt x="95097" y="23446"/>
                </a:cubicBezTo>
                <a:cubicBezTo>
                  <a:pt x="91099" y="27445"/>
                  <a:pt x="91099" y="33938"/>
                  <a:pt x="95097" y="37937"/>
                </a:cubicBezTo>
                <a:lnTo>
                  <a:pt x="128811" y="71651"/>
                </a:lnTo>
                <a:lnTo>
                  <a:pt x="10236" y="71651"/>
                </a:lnTo>
                <a:cubicBezTo>
                  <a:pt x="4574" y="71651"/>
                  <a:pt x="0" y="76225"/>
                  <a:pt x="0" y="81887"/>
                </a:cubicBezTo>
                <a:cubicBezTo>
                  <a:pt x="0" y="87548"/>
                  <a:pt x="4574" y="92122"/>
                  <a:pt x="10236" y="92122"/>
                </a:cubicBezTo>
                <a:lnTo>
                  <a:pt x="128811" y="92122"/>
                </a:lnTo>
                <a:lnTo>
                  <a:pt x="95097" y="125837"/>
                </a:lnTo>
                <a:cubicBezTo>
                  <a:pt x="91099" y="129835"/>
                  <a:pt x="91099" y="136328"/>
                  <a:pt x="95097" y="140327"/>
                </a:cubicBezTo>
                <a:cubicBezTo>
                  <a:pt x="99096" y="144325"/>
                  <a:pt x="105589" y="144325"/>
                  <a:pt x="109587" y="140327"/>
                </a:cubicBezTo>
                <a:lnTo>
                  <a:pt x="160766" y="89148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6" name="Text 44"/>
          <p:cNvSpPr/>
          <p:nvPr/>
        </p:nvSpPr>
        <p:spPr>
          <a:xfrm>
            <a:off x="6666647" y="4894997"/>
            <a:ext cx="3102591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Moderación AI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666647" y="5113361"/>
            <a:ext cx="3102591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Detección automática de contenido inapropiado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75495" y="5440907"/>
            <a:ext cx="163773" cy="163773"/>
          </a:xfrm>
          <a:custGeom>
            <a:avLst/>
            <a:gdLst/>
            <a:ahLst/>
            <a:cxnLst/>
            <a:rect l="l" t="t" r="r" b="b"/>
            <a:pathLst>
              <a:path w="163773" h="163773">
                <a:moveTo>
                  <a:pt x="160766" y="89116"/>
                </a:moveTo>
                <a:cubicBezTo>
                  <a:pt x="164765" y="85117"/>
                  <a:pt x="164765" y="78624"/>
                  <a:pt x="160766" y="74626"/>
                </a:cubicBezTo>
                <a:lnTo>
                  <a:pt x="109587" y="23446"/>
                </a:lnTo>
                <a:cubicBezTo>
                  <a:pt x="105589" y="19448"/>
                  <a:pt x="99096" y="19448"/>
                  <a:pt x="95097" y="23446"/>
                </a:cubicBezTo>
                <a:cubicBezTo>
                  <a:pt x="91099" y="27445"/>
                  <a:pt x="91099" y="33938"/>
                  <a:pt x="95097" y="37937"/>
                </a:cubicBezTo>
                <a:lnTo>
                  <a:pt x="128811" y="71651"/>
                </a:lnTo>
                <a:lnTo>
                  <a:pt x="10236" y="71651"/>
                </a:lnTo>
                <a:cubicBezTo>
                  <a:pt x="4574" y="71651"/>
                  <a:pt x="0" y="76225"/>
                  <a:pt x="0" y="81887"/>
                </a:cubicBezTo>
                <a:cubicBezTo>
                  <a:pt x="0" y="87548"/>
                  <a:pt x="4574" y="92122"/>
                  <a:pt x="10236" y="92122"/>
                </a:cubicBezTo>
                <a:lnTo>
                  <a:pt x="128811" y="92122"/>
                </a:lnTo>
                <a:lnTo>
                  <a:pt x="95097" y="125837"/>
                </a:lnTo>
                <a:cubicBezTo>
                  <a:pt x="91099" y="129835"/>
                  <a:pt x="91099" y="136328"/>
                  <a:pt x="95097" y="140327"/>
                </a:cubicBezTo>
                <a:cubicBezTo>
                  <a:pt x="99096" y="144325"/>
                  <a:pt x="105589" y="144325"/>
                  <a:pt x="109587" y="140327"/>
                </a:cubicBezTo>
                <a:lnTo>
                  <a:pt x="160766" y="89148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9" name="Text 47"/>
          <p:cNvSpPr/>
          <p:nvPr/>
        </p:nvSpPr>
        <p:spPr>
          <a:xfrm>
            <a:off x="6666647" y="5404513"/>
            <a:ext cx="2893325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 Móvil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666647" y="5622878"/>
            <a:ext cx="2893325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Versión nativa iOS/Android con React Native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382137" y="6132394"/>
            <a:ext cx="11445922" cy="727881"/>
          </a:xfrm>
          <a:custGeom>
            <a:avLst/>
            <a:gdLst/>
            <a:ahLst/>
            <a:cxnLst/>
            <a:rect l="l" t="t" r="r" b="b"/>
            <a:pathLst>
              <a:path w="11445922" h="727881">
                <a:moveTo>
                  <a:pt x="0" y="0"/>
                </a:moveTo>
                <a:lnTo>
                  <a:pt x="11445922" y="0"/>
                </a:lnTo>
                <a:lnTo>
                  <a:pt x="11445922" y="727881"/>
                </a:lnTo>
                <a:lnTo>
                  <a:pt x="0" y="727881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382137" y="6132394"/>
            <a:ext cx="36394" cy="727881"/>
          </a:xfrm>
          <a:custGeom>
            <a:avLst/>
            <a:gdLst/>
            <a:ahLst/>
            <a:cxnLst/>
            <a:rect l="l" t="t" r="r" b="b"/>
            <a:pathLst>
              <a:path w="36394" h="727881">
                <a:moveTo>
                  <a:pt x="0" y="0"/>
                </a:moveTo>
                <a:lnTo>
                  <a:pt x="36394" y="0"/>
                </a:lnTo>
                <a:lnTo>
                  <a:pt x="36394" y="727881"/>
                </a:lnTo>
                <a:lnTo>
                  <a:pt x="0" y="727881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3" name="Shape 51"/>
          <p:cNvSpPr/>
          <p:nvPr/>
        </p:nvSpPr>
        <p:spPr>
          <a:xfrm>
            <a:off x="573206" y="6314364"/>
            <a:ext cx="127379" cy="145576"/>
          </a:xfrm>
          <a:custGeom>
            <a:avLst/>
            <a:gdLst/>
            <a:ahLst/>
            <a:cxnLst/>
            <a:rect l="l" t="t" r="r" b="b"/>
            <a:pathLst>
              <a:path w="127379" h="145576">
                <a:moveTo>
                  <a:pt x="0" y="61415"/>
                </a:moveTo>
                <a:cubicBezTo>
                  <a:pt x="0" y="42564"/>
                  <a:pt x="15268" y="27296"/>
                  <a:pt x="34119" y="27296"/>
                </a:cubicBezTo>
                <a:lnTo>
                  <a:pt x="36394" y="27296"/>
                </a:lnTo>
                <a:cubicBezTo>
                  <a:pt x="41427" y="27296"/>
                  <a:pt x="45493" y="31361"/>
                  <a:pt x="45493" y="36394"/>
                </a:cubicBezTo>
                <a:cubicBezTo>
                  <a:pt x="45493" y="41427"/>
                  <a:pt x="41427" y="45493"/>
                  <a:pt x="36394" y="45493"/>
                </a:cubicBezTo>
                <a:lnTo>
                  <a:pt x="34119" y="45493"/>
                </a:lnTo>
                <a:cubicBezTo>
                  <a:pt x="25334" y="45493"/>
                  <a:pt x="18197" y="52629"/>
                  <a:pt x="18197" y="61415"/>
                </a:cubicBezTo>
                <a:lnTo>
                  <a:pt x="18197" y="63690"/>
                </a:lnTo>
                <a:lnTo>
                  <a:pt x="36394" y="63690"/>
                </a:lnTo>
                <a:cubicBezTo>
                  <a:pt x="46431" y="63690"/>
                  <a:pt x="54591" y="71850"/>
                  <a:pt x="54591" y="81887"/>
                </a:cubicBezTo>
                <a:lnTo>
                  <a:pt x="54591" y="100084"/>
                </a:lnTo>
                <a:cubicBezTo>
                  <a:pt x="54591" y="110120"/>
                  <a:pt x="46431" y="118281"/>
                  <a:pt x="36394" y="118281"/>
                </a:cubicBezTo>
                <a:lnTo>
                  <a:pt x="18197" y="118281"/>
                </a:lnTo>
                <a:cubicBezTo>
                  <a:pt x="8160" y="118281"/>
                  <a:pt x="0" y="110120"/>
                  <a:pt x="0" y="100084"/>
                </a:cubicBezTo>
                <a:lnTo>
                  <a:pt x="0" y="61415"/>
                </a:lnTo>
                <a:close/>
                <a:moveTo>
                  <a:pt x="72788" y="61415"/>
                </a:moveTo>
                <a:cubicBezTo>
                  <a:pt x="72788" y="42564"/>
                  <a:pt x="88056" y="27296"/>
                  <a:pt x="106907" y="27296"/>
                </a:cubicBezTo>
                <a:lnTo>
                  <a:pt x="109182" y="27296"/>
                </a:lnTo>
                <a:cubicBezTo>
                  <a:pt x="114215" y="27296"/>
                  <a:pt x="118281" y="31361"/>
                  <a:pt x="118281" y="36394"/>
                </a:cubicBezTo>
                <a:cubicBezTo>
                  <a:pt x="118281" y="41427"/>
                  <a:pt x="114215" y="45493"/>
                  <a:pt x="109182" y="45493"/>
                </a:cubicBezTo>
                <a:lnTo>
                  <a:pt x="106907" y="45493"/>
                </a:lnTo>
                <a:cubicBezTo>
                  <a:pt x="98122" y="45493"/>
                  <a:pt x="90985" y="52629"/>
                  <a:pt x="90985" y="61415"/>
                </a:cubicBezTo>
                <a:lnTo>
                  <a:pt x="90985" y="63690"/>
                </a:lnTo>
                <a:lnTo>
                  <a:pt x="109182" y="63690"/>
                </a:lnTo>
                <a:cubicBezTo>
                  <a:pt x="119219" y="63690"/>
                  <a:pt x="127379" y="71850"/>
                  <a:pt x="127379" y="81887"/>
                </a:cubicBezTo>
                <a:lnTo>
                  <a:pt x="127379" y="100084"/>
                </a:lnTo>
                <a:cubicBezTo>
                  <a:pt x="127379" y="110120"/>
                  <a:pt x="119219" y="118281"/>
                  <a:pt x="109182" y="118281"/>
                </a:cubicBezTo>
                <a:lnTo>
                  <a:pt x="90985" y="118281"/>
                </a:lnTo>
                <a:cubicBezTo>
                  <a:pt x="80948" y="118281"/>
                  <a:pt x="72788" y="110120"/>
                  <a:pt x="72788" y="100084"/>
                </a:cubicBezTo>
                <a:lnTo>
                  <a:pt x="72788" y="61415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4" name="Text 52"/>
          <p:cNvSpPr/>
          <p:nvPr/>
        </p:nvSpPr>
        <p:spPr>
          <a:xfrm>
            <a:off x="780027" y="6277970"/>
            <a:ext cx="10975244" cy="436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Resultado:</a:t>
            </a:r>
            <a:pPr>
              <a:lnSpc>
                <a:spcPct val="130000"/>
              </a:lnSpc>
            </a:pPr>
            <a:r>
              <a:rPr lang="en-US" sz="114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Una herramienta robusta y escalable que satisface tanto la necesidad de información técnica precisa como el deseo de pertenencia de la comunidad de entusiastas espaciales.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upload.wikimedia.org/a3a29bf78d5836228e10ce1de0c3d582c71c50cb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23720" b="2372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B0D17">
                  <a:alpha val="95000"/>
                </a:srgbClr>
              </a:gs>
              <a:gs pos="50000">
                <a:srgbClr val="0B0D17">
                  <a:alpha val="90000"/>
                </a:srgbClr>
              </a:gs>
              <a:gs pos="100000">
                <a:srgbClr val="3A5F8A">
                  <a:alpha val="6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638651" y="1057275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" name="Shape 2"/>
          <p:cNvSpPr/>
          <p:nvPr/>
        </p:nvSpPr>
        <p:spPr>
          <a:xfrm>
            <a:off x="5924401" y="1343025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85725" y="214313"/>
                </a:moveTo>
                <a:lnTo>
                  <a:pt x="16408" y="214313"/>
                </a:lnTo>
                <a:cubicBezTo>
                  <a:pt x="-268" y="214313"/>
                  <a:pt x="-10515" y="196163"/>
                  <a:pt x="-1942" y="181831"/>
                </a:cubicBezTo>
                <a:lnTo>
                  <a:pt x="33486" y="122761"/>
                </a:lnTo>
                <a:cubicBezTo>
                  <a:pt x="39313" y="113050"/>
                  <a:pt x="49761" y="107156"/>
                  <a:pt x="61079" y="107156"/>
                </a:cubicBezTo>
                <a:lnTo>
                  <a:pt x="124703" y="107156"/>
                </a:lnTo>
                <a:cubicBezTo>
                  <a:pt x="175669" y="20828"/>
                  <a:pt x="251683" y="16475"/>
                  <a:pt x="302515" y="23909"/>
                </a:cubicBezTo>
                <a:cubicBezTo>
                  <a:pt x="311088" y="25182"/>
                  <a:pt x="317785" y="31879"/>
                  <a:pt x="318991" y="40385"/>
                </a:cubicBezTo>
                <a:cubicBezTo>
                  <a:pt x="326425" y="91217"/>
                  <a:pt x="322072" y="167231"/>
                  <a:pt x="235744" y="218197"/>
                </a:cubicBezTo>
                <a:lnTo>
                  <a:pt x="235744" y="281821"/>
                </a:lnTo>
                <a:cubicBezTo>
                  <a:pt x="235744" y="293139"/>
                  <a:pt x="229850" y="303587"/>
                  <a:pt x="220139" y="309414"/>
                </a:cubicBezTo>
                <a:lnTo>
                  <a:pt x="161069" y="344842"/>
                </a:lnTo>
                <a:cubicBezTo>
                  <a:pt x="146804" y="353415"/>
                  <a:pt x="128588" y="343101"/>
                  <a:pt x="128588" y="326492"/>
                </a:cubicBezTo>
                <a:lnTo>
                  <a:pt x="128588" y="257175"/>
                </a:lnTo>
                <a:cubicBezTo>
                  <a:pt x="128588" y="233534"/>
                  <a:pt x="109366" y="214313"/>
                  <a:pt x="85725" y="214313"/>
                </a:cubicBezTo>
                <a:lnTo>
                  <a:pt x="85658" y="214313"/>
                </a:lnTo>
                <a:close/>
                <a:moveTo>
                  <a:pt x="267891" y="107156"/>
                </a:moveTo>
                <a:cubicBezTo>
                  <a:pt x="267891" y="89414"/>
                  <a:pt x="253486" y="75009"/>
                  <a:pt x="235744" y="75009"/>
                </a:cubicBezTo>
                <a:cubicBezTo>
                  <a:pt x="218001" y="75009"/>
                  <a:pt x="203597" y="89414"/>
                  <a:pt x="203597" y="107156"/>
                </a:cubicBezTo>
                <a:cubicBezTo>
                  <a:pt x="203597" y="124899"/>
                  <a:pt x="218001" y="139303"/>
                  <a:pt x="235744" y="139303"/>
                </a:cubicBezTo>
                <a:cubicBezTo>
                  <a:pt x="253486" y="139303"/>
                  <a:pt x="267891" y="124899"/>
                  <a:pt x="267891" y="107156"/>
                </a:cubicBezTo>
                <a:close/>
              </a:path>
            </a:pathLst>
          </a:custGeom>
          <a:solidFill>
            <a:srgbClr val="0B0D17"/>
          </a:solidFill>
          <a:ln/>
        </p:spPr>
      </p:sp>
      <p:sp>
        <p:nvSpPr>
          <p:cNvPr id="6" name="Text 3"/>
          <p:cNvSpPr/>
          <p:nvPr/>
        </p:nvSpPr>
        <p:spPr>
          <a:xfrm>
            <a:off x="4468564" y="2200275"/>
            <a:ext cx="32575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5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Gracias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86251" y="292417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8" name="Text 5"/>
          <p:cNvSpPr/>
          <p:nvPr/>
        </p:nvSpPr>
        <p:spPr>
          <a:xfrm>
            <a:off x="4554289" y="3190875"/>
            <a:ext cx="308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Plataforma Interactiva SpaceX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451920" y="395287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0" y="107156"/>
                </a:moveTo>
                <a:cubicBezTo>
                  <a:pt x="0" y="87455"/>
                  <a:pt x="16018" y="71438"/>
                  <a:pt x="35719" y="71438"/>
                </a:cubicBezTo>
                <a:lnTo>
                  <a:pt x="71438" y="71438"/>
                </a:lnTo>
                <a:lnTo>
                  <a:pt x="142819" y="7200"/>
                </a:lnTo>
                <a:cubicBezTo>
                  <a:pt x="153033" y="-1953"/>
                  <a:pt x="168492" y="-1953"/>
                  <a:pt x="178650" y="7200"/>
                </a:cubicBezTo>
                <a:lnTo>
                  <a:pt x="250031" y="71438"/>
                </a:lnTo>
                <a:lnTo>
                  <a:pt x="285750" y="71438"/>
                </a:lnTo>
                <a:cubicBezTo>
                  <a:pt x="305451" y="71438"/>
                  <a:pt x="321469" y="87455"/>
                  <a:pt x="321469" y="107156"/>
                </a:cubicBezTo>
                <a:lnTo>
                  <a:pt x="321469" y="250031"/>
                </a:lnTo>
                <a:cubicBezTo>
                  <a:pt x="321469" y="269732"/>
                  <a:pt x="305451" y="285750"/>
                  <a:pt x="285750" y="285750"/>
                </a:cubicBezTo>
                <a:lnTo>
                  <a:pt x="35719" y="285750"/>
                </a:lnTo>
                <a:cubicBezTo>
                  <a:pt x="16018" y="285750"/>
                  <a:pt x="0" y="269732"/>
                  <a:pt x="0" y="250031"/>
                </a:cubicBezTo>
                <a:lnTo>
                  <a:pt x="0" y="107156"/>
                </a:lnTo>
                <a:close/>
                <a:moveTo>
                  <a:pt x="125016" y="209848"/>
                </a:moveTo>
                <a:lnTo>
                  <a:pt x="125016" y="258961"/>
                </a:lnTo>
                <a:lnTo>
                  <a:pt x="196453" y="258961"/>
                </a:lnTo>
                <a:lnTo>
                  <a:pt x="196453" y="209848"/>
                </a:lnTo>
                <a:cubicBezTo>
                  <a:pt x="196453" y="197514"/>
                  <a:pt x="186463" y="187523"/>
                  <a:pt x="174129" y="187523"/>
                </a:cubicBezTo>
                <a:lnTo>
                  <a:pt x="147340" y="187523"/>
                </a:lnTo>
                <a:cubicBezTo>
                  <a:pt x="135006" y="187523"/>
                  <a:pt x="125016" y="197514"/>
                  <a:pt x="125016" y="209848"/>
                </a:cubicBezTo>
                <a:close/>
                <a:moveTo>
                  <a:pt x="62508" y="214313"/>
                </a:moveTo>
                <a:cubicBezTo>
                  <a:pt x="67419" y="214313"/>
                  <a:pt x="71438" y="210294"/>
                  <a:pt x="71438" y="205383"/>
                </a:cubicBezTo>
                <a:lnTo>
                  <a:pt x="71438" y="187523"/>
                </a:lnTo>
                <a:cubicBezTo>
                  <a:pt x="71438" y="182612"/>
                  <a:pt x="67419" y="178594"/>
                  <a:pt x="62508" y="178594"/>
                </a:cubicBezTo>
                <a:lnTo>
                  <a:pt x="44648" y="178594"/>
                </a:lnTo>
                <a:cubicBezTo>
                  <a:pt x="39737" y="178594"/>
                  <a:pt x="35719" y="182612"/>
                  <a:pt x="35719" y="187523"/>
                </a:cubicBezTo>
                <a:lnTo>
                  <a:pt x="35719" y="205383"/>
                </a:lnTo>
                <a:cubicBezTo>
                  <a:pt x="35719" y="210294"/>
                  <a:pt x="39737" y="214313"/>
                  <a:pt x="44648" y="214313"/>
                </a:cubicBezTo>
                <a:lnTo>
                  <a:pt x="62508" y="214313"/>
                </a:lnTo>
                <a:close/>
                <a:moveTo>
                  <a:pt x="71438" y="133945"/>
                </a:moveTo>
                <a:lnTo>
                  <a:pt x="71438" y="116086"/>
                </a:lnTo>
                <a:cubicBezTo>
                  <a:pt x="71438" y="111175"/>
                  <a:pt x="67419" y="107156"/>
                  <a:pt x="62508" y="107156"/>
                </a:cubicBezTo>
                <a:lnTo>
                  <a:pt x="44648" y="107156"/>
                </a:lnTo>
                <a:cubicBezTo>
                  <a:pt x="39737" y="107156"/>
                  <a:pt x="35719" y="111175"/>
                  <a:pt x="35719" y="116086"/>
                </a:cubicBezTo>
                <a:lnTo>
                  <a:pt x="35719" y="133945"/>
                </a:lnTo>
                <a:cubicBezTo>
                  <a:pt x="35719" y="138857"/>
                  <a:pt x="39737" y="142875"/>
                  <a:pt x="44648" y="142875"/>
                </a:cubicBezTo>
                <a:lnTo>
                  <a:pt x="62508" y="142875"/>
                </a:lnTo>
                <a:cubicBezTo>
                  <a:pt x="67419" y="142875"/>
                  <a:pt x="71438" y="138857"/>
                  <a:pt x="71438" y="133945"/>
                </a:cubicBezTo>
                <a:close/>
                <a:moveTo>
                  <a:pt x="276820" y="214313"/>
                </a:moveTo>
                <a:cubicBezTo>
                  <a:pt x="281732" y="214313"/>
                  <a:pt x="285750" y="210294"/>
                  <a:pt x="285750" y="205383"/>
                </a:cubicBezTo>
                <a:lnTo>
                  <a:pt x="285750" y="187523"/>
                </a:lnTo>
                <a:cubicBezTo>
                  <a:pt x="285750" y="182612"/>
                  <a:pt x="281732" y="178594"/>
                  <a:pt x="276820" y="178594"/>
                </a:cubicBezTo>
                <a:lnTo>
                  <a:pt x="258961" y="178594"/>
                </a:lnTo>
                <a:cubicBezTo>
                  <a:pt x="254050" y="178594"/>
                  <a:pt x="250031" y="182612"/>
                  <a:pt x="250031" y="187523"/>
                </a:cubicBezTo>
                <a:lnTo>
                  <a:pt x="250031" y="205383"/>
                </a:lnTo>
                <a:cubicBezTo>
                  <a:pt x="250031" y="210294"/>
                  <a:pt x="254050" y="214313"/>
                  <a:pt x="258961" y="214313"/>
                </a:cubicBezTo>
                <a:lnTo>
                  <a:pt x="276820" y="214313"/>
                </a:lnTo>
                <a:close/>
                <a:moveTo>
                  <a:pt x="285750" y="133945"/>
                </a:moveTo>
                <a:lnTo>
                  <a:pt x="285750" y="116086"/>
                </a:lnTo>
                <a:cubicBezTo>
                  <a:pt x="285750" y="111175"/>
                  <a:pt x="281732" y="107156"/>
                  <a:pt x="276820" y="107156"/>
                </a:cubicBezTo>
                <a:lnTo>
                  <a:pt x="258961" y="107156"/>
                </a:lnTo>
                <a:cubicBezTo>
                  <a:pt x="254050" y="107156"/>
                  <a:pt x="250031" y="111175"/>
                  <a:pt x="250031" y="116086"/>
                </a:cubicBezTo>
                <a:lnTo>
                  <a:pt x="250031" y="133945"/>
                </a:lnTo>
                <a:cubicBezTo>
                  <a:pt x="250031" y="138857"/>
                  <a:pt x="254050" y="142875"/>
                  <a:pt x="258961" y="142875"/>
                </a:cubicBezTo>
                <a:lnTo>
                  <a:pt x="276820" y="142875"/>
                </a:lnTo>
                <a:cubicBezTo>
                  <a:pt x="281732" y="142875"/>
                  <a:pt x="285750" y="138857"/>
                  <a:pt x="285750" y="133945"/>
                </a:cubicBezTo>
                <a:close/>
                <a:moveTo>
                  <a:pt x="160734" y="142875"/>
                </a:moveTo>
                <a:cubicBezTo>
                  <a:pt x="180448" y="142875"/>
                  <a:pt x="196453" y="126870"/>
                  <a:pt x="196453" y="107156"/>
                </a:cubicBezTo>
                <a:cubicBezTo>
                  <a:pt x="196453" y="87443"/>
                  <a:pt x="180448" y="71438"/>
                  <a:pt x="160734" y="71438"/>
                </a:cubicBezTo>
                <a:cubicBezTo>
                  <a:pt x="141021" y="71438"/>
                  <a:pt x="125016" y="87443"/>
                  <a:pt x="125016" y="107156"/>
                </a:cubicBezTo>
                <a:cubicBezTo>
                  <a:pt x="125016" y="126870"/>
                  <a:pt x="141021" y="142875"/>
                  <a:pt x="160734" y="142875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0" name="Text 7"/>
          <p:cNvSpPr/>
          <p:nvPr/>
        </p:nvSpPr>
        <p:spPr>
          <a:xfrm>
            <a:off x="2629346" y="4314825"/>
            <a:ext cx="1962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IES Azarquiel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634109" y="4581525"/>
            <a:ext cx="1952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Toledo, España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973366" y="3952875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14313" y="285750"/>
                </a:moveTo>
                <a:lnTo>
                  <a:pt x="53578" y="285750"/>
                </a:lnTo>
                <a:cubicBezTo>
                  <a:pt x="23999" y="285750"/>
                  <a:pt x="0" y="261751"/>
                  <a:pt x="0" y="232172"/>
                </a:cubicBezTo>
                <a:lnTo>
                  <a:pt x="0" y="53578"/>
                </a:lnTo>
                <a:cubicBezTo>
                  <a:pt x="0" y="23999"/>
                  <a:pt x="23999" y="0"/>
                  <a:pt x="53578" y="0"/>
                </a:cubicBezTo>
                <a:lnTo>
                  <a:pt x="223242" y="0"/>
                </a:lnTo>
                <a:cubicBezTo>
                  <a:pt x="238032" y="0"/>
                  <a:pt x="250031" y="11999"/>
                  <a:pt x="250031" y="26789"/>
                </a:cubicBezTo>
                <a:lnTo>
                  <a:pt x="250031" y="187523"/>
                </a:lnTo>
                <a:cubicBezTo>
                  <a:pt x="250031" y="199188"/>
                  <a:pt x="242553" y="209122"/>
                  <a:pt x="232172" y="212806"/>
                </a:cubicBezTo>
                <a:lnTo>
                  <a:pt x="232172" y="250031"/>
                </a:lnTo>
                <a:cubicBezTo>
                  <a:pt x="242050" y="250031"/>
                  <a:pt x="250031" y="258012"/>
                  <a:pt x="250031" y="267891"/>
                </a:cubicBezTo>
                <a:cubicBezTo>
                  <a:pt x="250031" y="277769"/>
                  <a:pt x="242050" y="285750"/>
                  <a:pt x="232172" y="285750"/>
                </a:cubicBezTo>
                <a:lnTo>
                  <a:pt x="214313" y="285750"/>
                </a:lnTo>
                <a:close/>
                <a:moveTo>
                  <a:pt x="53578" y="214313"/>
                </a:moveTo>
                <a:cubicBezTo>
                  <a:pt x="43700" y="214313"/>
                  <a:pt x="35719" y="222293"/>
                  <a:pt x="35719" y="232172"/>
                </a:cubicBezTo>
                <a:cubicBezTo>
                  <a:pt x="35719" y="242050"/>
                  <a:pt x="43700" y="250031"/>
                  <a:pt x="53578" y="250031"/>
                </a:cubicBezTo>
                <a:lnTo>
                  <a:pt x="196453" y="250031"/>
                </a:lnTo>
                <a:lnTo>
                  <a:pt x="196453" y="214313"/>
                </a:lnTo>
                <a:lnTo>
                  <a:pt x="53578" y="214313"/>
                </a:lnTo>
                <a:close/>
                <a:moveTo>
                  <a:pt x="71438" y="84832"/>
                </a:moveTo>
                <a:cubicBezTo>
                  <a:pt x="71438" y="92255"/>
                  <a:pt x="77409" y="98227"/>
                  <a:pt x="84832" y="98227"/>
                </a:cubicBezTo>
                <a:lnTo>
                  <a:pt x="183059" y="98227"/>
                </a:lnTo>
                <a:cubicBezTo>
                  <a:pt x="190481" y="98227"/>
                  <a:pt x="196453" y="92255"/>
                  <a:pt x="196453" y="84832"/>
                </a:cubicBezTo>
                <a:cubicBezTo>
                  <a:pt x="196453" y="77409"/>
                  <a:pt x="190481" y="71438"/>
                  <a:pt x="183059" y="71438"/>
                </a:cubicBezTo>
                <a:lnTo>
                  <a:pt x="84832" y="71438"/>
                </a:lnTo>
                <a:cubicBezTo>
                  <a:pt x="77409" y="71438"/>
                  <a:pt x="71438" y="77409"/>
                  <a:pt x="71438" y="84832"/>
                </a:cubicBezTo>
                <a:close/>
                <a:moveTo>
                  <a:pt x="84832" y="125016"/>
                </a:moveTo>
                <a:cubicBezTo>
                  <a:pt x="77409" y="125016"/>
                  <a:pt x="71438" y="130987"/>
                  <a:pt x="71438" y="138410"/>
                </a:cubicBezTo>
                <a:cubicBezTo>
                  <a:pt x="71438" y="145833"/>
                  <a:pt x="77409" y="151805"/>
                  <a:pt x="84832" y="151805"/>
                </a:cubicBezTo>
                <a:lnTo>
                  <a:pt x="183059" y="151805"/>
                </a:lnTo>
                <a:cubicBezTo>
                  <a:pt x="190481" y="151805"/>
                  <a:pt x="196453" y="145833"/>
                  <a:pt x="196453" y="138410"/>
                </a:cubicBezTo>
                <a:cubicBezTo>
                  <a:pt x="196453" y="130987"/>
                  <a:pt x="190481" y="125016"/>
                  <a:pt x="183059" y="125016"/>
                </a:cubicBezTo>
                <a:lnTo>
                  <a:pt x="84832" y="125016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3" name="Text 10"/>
          <p:cNvSpPr/>
          <p:nvPr/>
        </p:nvSpPr>
        <p:spPr>
          <a:xfrm>
            <a:off x="5115074" y="4314825"/>
            <a:ext cx="1962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Metodologías Ágiles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119836" y="4581525"/>
            <a:ext cx="1952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2025-2026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405515" y="395287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78594" y="8930"/>
                </a:moveTo>
                <a:cubicBezTo>
                  <a:pt x="210629" y="8930"/>
                  <a:pt x="236637" y="34938"/>
                  <a:pt x="236637" y="66973"/>
                </a:cubicBezTo>
                <a:cubicBezTo>
                  <a:pt x="236637" y="99007"/>
                  <a:pt x="210629" y="125016"/>
                  <a:pt x="178594" y="125016"/>
                </a:cubicBezTo>
                <a:cubicBezTo>
                  <a:pt x="146559" y="125016"/>
                  <a:pt x="120551" y="99007"/>
                  <a:pt x="120551" y="66973"/>
                </a:cubicBezTo>
                <a:cubicBezTo>
                  <a:pt x="120551" y="34938"/>
                  <a:pt x="146559" y="8930"/>
                  <a:pt x="178594" y="8930"/>
                </a:cubicBezTo>
                <a:close/>
                <a:moveTo>
                  <a:pt x="53578" y="49113"/>
                </a:moveTo>
                <a:cubicBezTo>
                  <a:pt x="75756" y="49113"/>
                  <a:pt x="93762" y="67119"/>
                  <a:pt x="93762" y="89297"/>
                </a:cubicBezTo>
                <a:cubicBezTo>
                  <a:pt x="93762" y="111475"/>
                  <a:pt x="75756" y="129480"/>
                  <a:pt x="53578" y="129480"/>
                </a:cubicBezTo>
                <a:cubicBezTo>
                  <a:pt x="31400" y="129480"/>
                  <a:pt x="13395" y="111475"/>
                  <a:pt x="13395" y="89297"/>
                </a:cubicBezTo>
                <a:cubicBezTo>
                  <a:pt x="13395" y="67119"/>
                  <a:pt x="31400" y="49113"/>
                  <a:pt x="53578" y="49113"/>
                </a:cubicBezTo>
                <a:close/>
                <a:moveTo>
                  <a:pt x="0" y="232172"/>
                </a:moveTo>
                <a:cubicBezTo>
                  <a:pt x="0" y="192714"/>
                  <a:pt x="31979" y="160734"/>
                  <a:pt x="71438" y="160734"/>
                </a:cubicBezTo>
                <a:cubicBezTo>
                  <a:pt x="78581" y="160734"/>
                  <a:pt x="85502" y="161795"/>
                  <a:pt x="92032" y="163748"/>
                </a:cubicBezTo>
                <a:cubicBezTo>
                  <a:pt x="73670" y="184286"/>
                  <a:pt x="62508" y="211410"/>
                  <a:pt x="62508" y="241102"/>
                </a:cubicBezTo>
                <a:lnTo>
                  <a:pt x="62508" y="250031"/>
                </a:lnTo>
                <a:cubicBezTo>
                  <a:pt x="62508" y="256394"/>
                  <a:pt x="63847" y="262421"/>
                  <a:pt x="66247" y="267891"/>
                </a:cubicBezTo>
                <a:lnTo>
                  <a:pt x="17859" y="267891"/>
                </a:lnTo>
                <a:cubicBezTo>
                  <a:pt x="7981" y="267891"/>
                  <a:pt x="0" y="259910"/>
                  <a:pt x="0" y="250031"/>
                </a:cubicBezTo>
                <a:lnTo>
                  <a:pt x="0" y="232172"/>
                </a:lnTo>
                <a:close/>
                <a:moveTo>
                  <a:pt x="290940" y="267891"/>
                </a:moveTo>
                <a:cubicBezTo>
                  <a:pt x="293340" y="262421"/>
                  <a:pt x="294680" y="256394"/>
                  <a:pt x="294680" y="250031"/>
                </a:cubicBezTo>
                <a:lnTo>
                  <a:pt x="294680" y="241102"/>
                </a:lnTo>
                <a:cubicBezTo>
                  <a:pt x="294680" y="211410"/>
                  <a:pt x="283518" y="184286"/>
                  <a:pt x="265156" y="163748"/>
                </a:cubicBezTo>
                <a:cubicBezTo>
                  <a:pt x="271686" y="161795"/>
                  <a:pt x="278606" y="160734"/>
                  <a:pt x="285750" y="160734"/>
                </a:cubicBezTo>
                <a:cubicBezTo>
                  <a:pt x="325208" y="160734"/>
                  <a:pt x="357188" y="192714"/>
                  <a:pt x="357188" y="232172"/>
                </a:cubicBezTo>
                <a:lnTo>
                  <a:pt x="357188" y="250031"/>
                </a:lnTo>
                <a:cubicBezTo>
                  <a:pt x="357188" y="259910"/>
                  <a:pt x="349207" y="267891"/>
                  <a:pt x="339328" y="267891"/>
                </a:cubicBezTo>
                <a:lnTo>
                  <a:pt x="290940" y="267891"/>
                </a:lnTo>
                <a:close/>
                <a:moveTo>
                  <a:pt x="263426" y="89297"/>
                </a:moveTo>
                <a:cubicBezTo>
                  <a:pt x="263426" y="67119"/>
                  <a:pt x="281431" y="49113"/>
                  <a:pt x="303609" y="49113"/>
                </a:cubicBezTo>
                <a:cubicBezTo>
                  <a:pt x="325787" y="49113"/>
                  <a:pt x="343793" y="67119"/>
                  <a:pt x="343793" y="89297"/>
                </a:cubicBezTo>
                <a:cubicBezTo>
                  <a:pt x="343793" y="111475"/>
                  <a:pt x="325787" y="129480"/>
                  <a:pt x="303609" y="129480"/>
                </a:cubicBezTo>
                <a:cubicBezTo>
                  <a:pt x="281431" y="129480"/>
                  <a:pt x="263426" y="111475"/>
                  <a:pt x="263426" y="89297"/>
                </a:cubicBezTo>
                <a:close/>
                <a:moveTo>
                  <a:pt x="89297" y="241102"/>
                </a:moveTo>
                <a:cubicBezTo>
                  <a:pt x="89297" y="191765"/>
                  <a:pt x="129257" y="151805"/>
                  <a:pt x="178594" y="151805"/>
                </a:cubicBezTo>
                <a:cubicBezTo>
                  <a:pt x="227930" y="151805"/>
                  <a:pt x="267891" y="191765"/>
                  <a:pt x="267891" y="241102"/>
                </a:cubicBezTo>
                <a:lnTo>
                  <a:pt x="267891" y="250031"/>
                </a:lnTo>
                <a:cubicBezTo>
                  <a:pt x="267891" y="259910"/>
                  <a:pt x="259910" y="267891"/>
                  <a:pt x="250031" y="267891"/>
                </a:cubicBezTo>
                <a:lnTo>
                  <a:pt x="107156" y="267891"/>
                </a:lnTo>
                <a:cubicBezTo>
                  <a:pt x="97278" y="267891"/>
                  <a:pt x="89297" y="259910"/>
                  <a:pt x="89297" y="250031"/>
                </a:cubicBezTo>
                <a:lnTo>
                  <a:pt x="89297" y="241102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6" name="Text 13"/>
          <p:cNvSpPr/>
          <p:nvPr/>
        </p:nvSpPr>
        <p:spPr>
          <a:xfrm>
            <a:off x="7600801" y="4314825"/>
            <a:ext cx="1962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Equipo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605564" y="4581525"/>
            <a:ext cx="1952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Ismael · Lucilene · Elías · José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4627215" y="53054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288" y="19050"/>
                </a:moveTo>
                <a:cubicBezTo>
                  <a:pt x="6400" y="19050"/>
                  <a:pt x="0" y="25450"/>
                  <a:pt x="0" y="33338"/>
                </a:cubicBezTo>
                <a:cubicBezTo>
                  <a:pt x="0" y="37832"/>
                  <a:pt x="2113" y="42059"/>
                  <a:pt x="5715" y="44768"/>
                </a:cubicBezTo>
                <a:lnTo>
                  <a:pt x="67628" y="91202"/>
                </a:lnTo>
                <a:cubicBezTo>
                  <a:pt x="72717" y="95012"/>
                  <a:pt x="79683" y="95012"/>
                  <a:pt x="84773" y="91202"/>
                </a:cubicBezTo>
                <a:lnTo>
                  <a:pt x="146685" y="44767"/>
                </a:lnTo>
                <a:cubicBezTo>
                  <a:pt x="150287" y="42059"/>
                  <a:pt x="152400" y="37832"/>
                  <a:pt x="152400" y="33337"/>
                </a:cubicBezTo>
                <a:cubicBezTo>
                  <a:pt x="152400" y="25450"/>
                  <a:pt x="146000" y="19050"/>
                  <a:pt x="138113" y="19050"/>
                </a:cubicBezTo>
                <a:lnTo>
                  <a:pt x="14288" y="19050"/>
                </a:lnTo>
                <a:close/>
                <a:moveTo>
                  <a:pt x="0" y="58341"/>
                </a:move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lnTo>
                  <a:pt x="133350" y="133350"/>
                </a:lnTo>
                <a:cubicBezTo>
                  <a:pt x="143857" y="133350"/>
                  <a:pt x="152400" y="124807"/>
                  <a:pt x="152400" y="114300"/>
                </a:cubicBezTo>
                <a:lnTo>
                  <a:pt x="152400" y="58341"/>
                </a:lnTo>
                <a:lnTo>
                  <a:pt x="93345" y="102632"/>
                </a:lnTo>
                <a:cubicBezTo>
                  <a:pt x="83195" y="110252"/>
                  <a:pt x="69205" y="110252"/>
                  <a:pt x="59055" y="102632"/>
                </a:cubicBezTo>
                <a:lnTo>
                  <a:pt x="0" y="58341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9" name="Text 16"/>
          <p:cNvSpPr/>
          <p:nvPr/>
        </p:nvSpPr>
        <p:spPr>
          <a:xfrm>
            <a:off x="4817715" y="5267325"/>
            <a:ext cx="2800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Contacto: equipo@spacex-platform.com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5008662" y="5610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1762" y="118289"/>
                </a:moveTo>
                <a:cubicBezTo>
                  <a:pt x="51762" y="118884"/>
                  <a:pt x="51078" y="119360"/>
                  <a:pt x="50215" y="119360"/>
                </a:cubicBezTo>
                <a:cubicBezTo>
                  <a:pt x="49232" y="119449"/>
                  <a:pt x="48548" y="118973"/>
                  <a:pt x="48548" y="118289"/>
                </a:cubicBezTo>
                <a:cubicBezTo>
                  <a:pt x="48548" y="117693"/>
                  <a:pt x="49232" y="117217"/>
                  <a:pt x="50096" y="117217"/>
                </a:cubicBezTo>
                <a:cubicBezTo>
                  <a:pt x="50989" y="117128"/>
                  <a:pt x="51762" y="117604"/>
                  <a:pt x="51762" y="118289"/>
                </a:cubicBezTo>
                <a:close/>
                <a:moveTo>
                  <a:pt x="42505" y="116949"/>
                </a:moveTo>
                <a:cubicBezTo>
                  <a:pt x="42297" y="117544"/>
                  <a:pt x="42892" y="118229"/>
                  <a:pt x="43785" y="118408"/>
                </a:cubicBezTo>
                <a:cubicBezTo>
                  <a:pt x="44559" y="118705"/>
                  <a:pt x="45452" y="118408"/>
                  <a:pt x="45631" y="117812"/>
                </a:cubicBezTo>
                <a:cubicBezTo>
                  <a:pt x="45809" y="117217"/>
                  <a:pt x="45244" y="116532"/>
                  <a:pt x="44351" y="116265"/>
                </a:cubicBezTo>
                <a:cubicBezTo>
                  <a:pt x="43577" y="116056"/>
                  <a:pt x="42714" y="116354"/>
                  <a:pt x="42505" y="116949"/>
                </a:cubicBezTo>
                <a:close/>
                <a:moveTo>
                  <a:pt x="55662" y="116443"/>
                </a:moveTo>
                <a:cubicBezTo>
                  <a:pt x="54799" y="116651"/>
                  <a:pt x="54203" y="117217"/>
                  <a:pt x="54293" y="117902"/>
                </a:cubicBezTo>
                <a:cubicBezTo>
                  <a:pt x="54382" y="118497"/>
                  <a:pt x="55156" y="118884"/>
                  <a:pt x="56049" y="118676"/>
                </a:cubicBezTo>
                <a:cubicBezTo>
                  <a:pt x="56912" y="118467"/>
                  <a:pt x="57507" y="117902"/>
                  <a:pt x="57418" y="117306"/>
                </a:cubicBezTo>
                <a:cubicBezTo>
                  <a:pt x="57329" y="116741"/>
                  <a:pt x="56525" y="116354"/>
                  <a:pt x="55662" y="116443"/>
                </a:cubicBezTo>
                <a:close/>
                <a:moveTo>
                  <a:pt x="75248" y="2381"/>
                </a:moveTo>
                <a:cubicBezTo>
                  <a:pt x="33963" y="2381"/>
                  <a:pt x="2381" y="33724"/>
                  <a:pt x="2381" y="75009"/>
                </a:cubicBezTo>
                <a:cubicBezTo>
                  <a:pt x="2381" y="108019"/>
                  <a:pt x="23158" y="136267"/>
                  <a:pt x="52834" y="146209"/>
                </a:cubicBezTo>
                <a:cubicBezTo>
                  <a:pt x="56644" y="146893"/>
                  <a:pt x="57983" y="144542"/>
                  <a:pt x="57983" y="142607"/>
                </a:cubicBezTo>
                <a:cubicBezTo>
                  <a:pt x="57983" y="140762"/>
                  <a:pt x="57894" y="130582"/>
                  <a:pt x="57894" y="124331"/>
                </a:cubicBezTo>
                <a:cubicBezTo>
                  <a:pt x="57894" y="124331"/>
                  <a:pt x="37058" y="128796"/>
                  <a:pt x="32683" y="115461"/>
                </a:cubicBezTo>
                <a:cubicBezTo>
                  <a:pt x="32683" y="115461"/>
                  <a:pt x="29289" y="106799"/>
                  <a:pt x="24408" y="104567"/>
                </a:cubicBezTo>
                <a:cubicBezTo>
                  <a:pt x="24408" y="104567"/>
                  <a:pt x="17591" y="99893"/>
                  <a:pt x="24884" y="99983"/>
                </a:cubicBezTo>
                <a:cubicBezTo>
                  <a:pt x="24884" y="99983"/>
                  <a:pt x="32296" y="100578"/>
                  <a:pt x="36374" y="107662"/>
                </a:cubicBezTo>
                <a:cubicBezTo>
                  <a:pt x="42892" y="119152"/>
                  <a:pt x="53816" y="115848"/>
                  <a:pt x="58073" y="113883"/>
                </a:cubicBezTo>
                <a:cubicBezTo>
                  <a:pt x="58757" y="109121"/>
                  <a:pt x="60692" y="105817"/>
                  <a:pt x="62835" y="103852"/>
                </a:cubicBezTo>
                <a:cubicBezTo>
                  <a:pt x="46196" y="102007"/>
                  <a:pt x="29408" y="99596"/>
                  <a:pt x="29408" y="70961"/>
                </a:cubicBezTo>
                <a:cubicBezTo>
                  <a:pt x="29408" y="62776"/>
                  <a:pt x="31671" y="58668"/>
                  <a:pt x="36433" y="53429"/>
                </a:cubicBezTo>
                <a:cubicBezTo>
                  <a:pt x="35659" y="51495"/>
                  <a:pt x="33129" y="43517"/>
                  <a:pt x="37207" y="33218"/>
                </a:cubicBezTo>
                <a:cubicBezTo>
                  <a:pt x="43428" y="31284"/>
                  <a:pt x="57745" y="41255"/>
                  <a:pt x="57745" y="41255"/>
                </a:cubicBezTo>
                <a:cubicBezTo>
                  <a:pt x="63698" y="39588"/>
                  <a:pt x="70098" y="38725"/>
                  <a:pt x="76438" y="38725"/>
                </a:cubicBezTo>
                <a:cubicBezTo>
                  <a:pt x="82778" y="38725"/>
                  <a:pt x="89178" y="39588"/>
                  <a:pt x="95131" y="41255"/>
                </a:cubicBezTo>
                <a:cubicBezTo>
                  <a:pt x="95131" y="41255"/>
                  <a:pt x="109448" y="31254"/>
                  <a:pt x="115669" y="33218"/>
                </a:cubicBezTo>
                <a:cubicBezTo>
                  <a:pt x="119747" y="43547"/>
                  <a:pt x="117217" y="51495"/>
                  <a:pt x="116443" y="53429"/>
                </a:cubicBezTo>
                <a:cubicBezTo>
                  <a:pt x="121206" y="58698"/>
                  <a:pt x="124123" y="62805"/>
                  <a:pt x="124123" y="70961"/>
                </a:cubicBezTo>
                <a:cubicBezTo>
                  <a:pt x="124123" y="99685"/>
                  <a:pt x="106591" y="101977"/>
                  <a:pt x="89952" y="103852"/>
                </a:cubicBezTo>
                <a:cubicBezTo>
                  <a:pt x="92690" y="106204"/>
                  <a:pt x="95012" y="110669"/>
                  <a:pt x="95012" y="117664"/>
                </a:cubicBezTo>
                <a:cubicBezTo>
                  <a:pt x="95012" y="127695"/>
                  <a:pt x="94923" y="140107"/>
                  <a:pt x="94923" y="142548"/>
                </a:cubicBezTo>
                <a:cubicBezTo>
                  <a:pt x="94923" y="144482"/>
                  <a:pt x="96292" y="146834"/>
                  <a:pt x="100072" y="146149"/>
                </a:cubicBezTo>
                <a:cubicBezTo>
                  <a:pt x="129838" y="136267"/>
                  <a:pt x="150019" y="108019"/>
                  <a:pt x="150019" y="75009"/>
                </a:cubicBezTo>
                <a:cubicBezTo>
                  <a:pt x="150019" y="33724"/>
                  <a:pt x="116532" y="2381"/>
                  <a:pt x="75248" y="2381"/>
                </a:cubicBezTo>
                <a:close/>
                <a:moveTo>
                  <a:pt x="31313" y="105043"/>
                </a:moveTo>
                <a:cubicBezTo>
                  <a:pt x="30926" y="105341"/>
                  <a:pt x="31016" y="106025"/>
                  <a:pt x="31522" y="106591"/>
                </a:cubicBezTo>
                <a:cubicBezTo>
                  <a:pt x="31998" y="107067"/>
                  <a:pt x="32683" y="107275"/>
                  <a:pt x="33070" y="106888"/>
                </a:cubicBezTo>
                <a:cubicBezTo>
                  <a:pt x="33457" y="106591"/>
                  <a:pt x="33367" y="105906"/>
                  <a:pt x="32861" y="105341"/>
                </a:cubicBezTo>
                <a:cubicBezTo>
                  <a:pt x="32385" y="104864"/>
                  <a:pt x="31700" y="104656"/>
                  <a:pt x="31313" y="105043"/>
                </a:cubicBezTo>
                <a:close/>
                <a:moveTo>
                  <a:pt x="28099" y="102632"/>
                </a:moveTo>
                <a:cubicBezTo>
                  <a:pt x="27890" y="103019"/>
                  <a:pt x="28188" y="103495"/>
                  <a:pt x="28783" y="103793"/>
                </a:cubicBezTo>
                <a:cubicBezTo>
                  <a:pt x="29260" y="104090"/>
                  <a:pt x="29855" y="104001"/>
                  <a:pt x="30063" y="103584"/>
                </a:cubicBezTo>
                <a:cubicBezTo>
                  <a:pt x="30272" y="103197"/>
                  <a:pt x="29974" y="102721"/>
                  <a:pt x="29379" y="102424"/>
                </a:cubicBezTo>
                <a:cubicBezTo>
                  <a:pt x="28783" y="102245"/>
                  <a:pt x="28307" y="102334"/>
                  <a:pt x="28099" y="102632"/>
                </a:cubicBezTo>
                <a:close/>
                <a:moveTo>
                  <a:pt x="37743" y="113228"/>
                </a:moveTo>
                <a:cubicBezTo>
                  <a:pt x="37267" y="113615"/>
                  <a:pt x="37445" y="114508"/>
                  <a:pt x="38130" y="115074"/>
                </a:cubicBezTo>
                <a:cubicBezTo>
                  <a:pt x="38814" y="115759"/>
                  <a:pt x="39678" y="115848"/>
                  <a:pt x="40065" y="115372"/>
                </a:cubicBezTo>
                <a:cubicBezTo>
                  <a:pt x="40451" y="114985"/>
                  <a:pt x="40273" y="114092"/>
                  <a:pt x="39678" y="113526"/>
                </a:cubicBezTo>
                <a:cubicBezTo>
                  <a:pt x="39023" y="112841"/>
                  <a:pt x="38130" y="112752"/>
                  <a:pt x="37743" y="113228"/>
                </a:cubicBezTo>
                <a:close/>
                <a:moveTo>
                  <a:pt x="34350" y="108853"/>
                </a:moveTo>
                <a:cubicBezTo>
                  <a:pt x="33873" y="109151"/>
                  <a:pt x="33873" y="109924"/>
                  <a:pt x="34350" y="110609"/>
                </a:cubicBezTo>
                <a:cubicBezTo>
                  <a:pt x="34826" y="111294"/>
                  <a:pt x="35629" y="111591"/>
                  <a:pt x="36016" y="111294"/>
                </a:cubicBezTo>
                <a:cubicBezTo>
                  <a:pt x="36493" y="110907"/>
                  <a:pt x="36493" y="110133"/>
                  <a:pt x="36016" y="109448"/>
                </a:cubicBezTo>
                <a:cubicBezTo>
                  <a:pt x="35600" y="108764"/>
                  <a:pt x="34826" y="108466"/>
                  <a:pt x="34350" y="108853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1" name="Text 18"/>
          <p:cNvSpPr/>
          <p:nvPr/>
        </p:nvSpPr>
        <p:spPr>
          <a:xfrm>
            <a:off x="4817715" y="5572125"/>
            <a:ext cx="2800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github.com/spacex-platform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 · Introducción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Introducción al Proyecto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0050" y="1257300"/>
            <a:ext cx="5581650" cy="1504950"/>
          </a:xfrm>
          <a:custGeom>
            <a:avLst/>
            <a:gdLst/>
            <a:ahLst/>
            <a:cxnLst/>
            <a:rect l="l" t="t" r="r" b="b"/>
            <a:pathLst>
              <a:path w="5581650" h="1504950">
                <a:moveTo>
                  <a:pt x="0" y="0"/>
                </a:moveTo>
                <a:lnTo>
                  <a:pt x="5581650" y="0"/>
                </a:lnTo>
                <a:lnTo>
                  <a:pt x="5581650" y="1504950"/>
                </a:lnTo>
                <a:lnTo>
                  <a:pt x="0" y="15049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257300"/>
            <a:ext cx="38100" cy="1504950"/>
          </a:xfrm>
          <a:custGeom>
            <a:avLst/>
            <a:gdLst/>
            <a:ahLst/>
            <a:cxnLst/>
            <a:rect l="l" t="t" r="r" b="b"/>
            <a:pathLst>
              <a:path w="38100" h="1504950">
                <a:moveTo>
                  <a:pt x="0" y="0"/>
                </a:moveTo>
                <a:lnTo>
                  <a:pt x="38100" y="0"/>
                </a:lnTo>
                <a:lnTo>
                  <a:pt x="38100" y="1504950"/>
                </a:lnTo>
                <a:lnTo>
                  <a:pt x="0" y="15049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" name="Shape 4"/>
          <p:cNvSpPr/>
          <p:nvPr/>
        </p:nvSpPr>
        <p:spPr>
          <a:xfrm>
            <a:off x="666750" y="146685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" name="Text 5"/>
          <p:cNvSpPr/>
          <p:nvPr/>
        </p:nvSpPr>
        <p:spPr>
          <a:xfrm>
            <a:off x="1009650" y="1447800"/>
            <a:ext cx="619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Visión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09600" y="1828800"/>
            <a:ext cx="52578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Crear una aplicación web que combine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información técnica y estadísticas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 los lanzamientos y cohetes de SpaceX con un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espacio social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donde los usuarios puedan interactuar mediante foros y chat en tiempo real.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00050" y="2914650"/>
            <a:ext cx="5581650" cy="3562350"/>
          </a:xfrm>
          <a:custGeom>
            <a:avLst/>
            <a:gdLst/>
            <a:ahLst/>
            <a:cxnLst/>
            <a:rect l="l" t="t" r="r" b="b"/>
            <a:pathLst>
              <a:path w="5581650" h="3562350">
                <a:moveTo>
                  <a:pt x="0" y="0"/>
                </a:moveTo>
                <a:lnTo>
                  <a:pt x="5581650" y="0"/>
                </a:lnTo>
                <a:lnTo>
                  <a:pt x="5581650" y="3562350"/>
                </a:lnTo>
                <a:lnTo>
                  <a:pt x="0" y="35623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400050" y="2914650"/>
            <a:ext cx="38100" cy="3562350"/>
          </a:xfrm>
          <a:custGeom>
            <a:avLst/>
            <a:gdLst/>
            <a:ahLst/>
            <a:cxnLst/>
            <a:rect l="l" t="t" r="r" b="b"/>
            <a:pathLst>
              <a:path w="38100" h="3562350">
                <a:moveTo>
                  <a:pt x="0" y="0"/>
                </a:moveTo>
                <a:lnTo>
                  <a:pt x="38100" y="0"/>
                </a:lnTo>
                <a:lnTo>
                  <a:pt x="38100" y="3562350"/>
                </a:lnTo>
                <a:lnTo>
                  <a:pt x="0" y="35623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1" name="Shape 9"/>
          <p:cNvSpPr/>
          <p:nvPr/>
        </p:nvSpPr>
        <p:spPr>
          <a:xfrm>
            <a:off x="638175" y="31242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2" name="Text 10"/>
          <p:cNvSpPr/>
          <p:nvPr/>
        </p:nvSpPr>
        <p:spPr>
          <a:xfrm>
            <a:off x="1009650" y="3105150"/>
            <a:ext cx="2362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Dos Pilares Fundamentales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09600" y="34861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📊 Visualización de Datos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09600" y="3752850"/>
            <a:ext cx="5257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Consumir datos de la API pública de SpaceX y presentarlos de forma atractiva y comprensible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09600" y="4324350"/>
            <a:ext cx="5257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👥 Comunidad Social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09600" y="4591050"/>
            <a:ext cx="5257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Permitir registro de usuarios, creación de comunidad, debates en foros y comunicación privada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29350" y="1257300"/>
            <a:ext cx="5581650" cy="1752600"/>
          </a:xfrm>
          <a:custGeom>
            <a:avLst/>
            <a:gdLst/>
            <a:ahLst/>
            <a:cxnLst/>
            <a:rect l="l" t="t" r="r" b="b"/>
            <a:pathLst>
              <a:path w="5581650" h="1752600">
                <a:moveTo>
                  <a:pt x="0" y="0"/>
                </a:moveTo>
                <a:lnTo>
                  <a:pt x="5581650" y="0"/>
                </a:lnTo>
                <a:lnTo>
                  <a:pt x="5581650" y="1752600"/>
                </a:lnTo>
                <a:lnTo>
                  <a:pt x="0" y="17526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6229350" y="1257300"/>
            <a:ext cx="38100" cy="1752600"/>
          </a:xfrm>
          <a:custGeom>
            <a:avLst/>
            <a:gdLst/>
            <a:ahLst/>
            <a:cxnLst/>
            <a:rect l="l" t="t" r="r" b="b"/>
            <a:pathLst>
              <a:path w="38100" h="1752600">
                <a:moveTo>
                  <a:pt x="0" y="0"/>
                </a:moveTo>
                <a:lnTo>
                  <a:pt x="38100" y="0"/>
                </a:lnTo>
                <a:lnTo>
                  <a:pt x="38100" y="1752600"/>
                </a:lnTo>
                <a:lnTo>
                  <a:pt x="0" y="17526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19" name="Shape 17"/>
          <p:cNvSpPr/>
          <p:nvPr/>
        </p:nvSpPr>
        <p:spPr>
          <a:xfrm>
            <a:off x="6467475" y="14668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20" name="Text 18"/>
          <p:cNvSpPr/>
          <p:nvPr/>
        </p:nvSpPr>
        <p:spPr>
          <a:xfrm>
            <a:off x="6838950" y="1447800"/>
            <a:ext cx="168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Propuesta de Valor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438900" y="1828800"/>
            <a:ext cx="5257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Una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solución moderna y funcional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que no solo sirve como recurso educativo sobre SpaceX, sino también como ejemplo práctico de cómo se construyen aplicaciones web full-stack con integración de APIs, bases de datos y comunicación en tiempo real.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29350" y="3162300"/>
            <a:ext cx="5581650" cy="3314700"/>
          </a:xfrm>
          <a:custGeom>
            <a:avLst/>
            <a:gdLst/>
            <a:ahLst/>
            <a:cxnLst/>
            <a:rect l="l" t="t" r="r" b="b"/>
            <a:pathLst>
              <a:path w="5581650" h="3314700">
                <a:moveTo>
                  <a:pt x="0" y="0"/>
                </a:moveTo>
                <a:lnTo>
                  <a:pt x="5581650" y="0"/>
                </a:lnTo>
                <a:lnTo>
                  <a:pt x="5581650" y="3314700"/>
                </a:lnTo>
                <a:lnTo>
                  <a:pt x="0" y="33147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229350" y="3162300"/>
            <a:ext cx="38100" cy="3314700"/>
          </a:xfrm>
          <a:custGeom>
            <a:avLst/>
            <a:gdLst/>
            <a:ahLst/>
            <a:cxnLst/>
            <a:rect l="l" t="t" r="r" b="b"/>
            <a:pathLst>
              <a:path w="38100" h="3314700">
                <a:moveTo>
                  <a:pt x="0" y="0"/>
                </a:moveTo>
                <a:lnTo>
                  <a:pt x="38100" y="0"/>
                </a:lnTo>
                <a:lnTo>
                  <a:pt x="38100" y="3314700"/>
                </a:lnTo>
                <a:lnTo>
                  <a:pt x="0" y="33147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4" name="Shape 22"/>
          <p:cNvSpPr/>
          <p:nvPr/>
        </p:nvSpPr>
        <p:spPr>
          <a:xfrm>
            <a:off x="6453188" y="33718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5" name="Text 23"/>
          <p:cNvSpPr/>
          <p:nvPr/>
        </p:nvSpPr>
        <p:spPr>
          <a:xfrm>
            <a:off x="6838950" y="3352800"/>
            <a:ext cx="1314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Diferenciación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48425" y="37719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7" name="Text 25"/>
          <p:cNvSpPr/>
          <p:nvPr/>
        </p:nvSpPr>
        <p:spPr>
          <a:xfrm>
            <a:off x="6672114" y="3733800"/>
            <a:ext cx="5029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Primera plataforma que combina datos oficiales de SpaceX con comunidad social integrada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67475" y="43053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29" name="Text 27"/>
          <p:cNvSpPr/>
          <p:nvPr/>
        </p:nvSpPr>
        <p:spPr>
          <a:xfrm>
            <a:off x="6705600" y="4267200"/>
            <a:ext cx="3409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Experiencia inmersiva tipo "mission control center"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67475" y="46101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1" name="Text 29"/>
          <p:cNvSpPr/>
          <p:nvPr/>
        </p:nvSpPr>
        <p:spPr>
          <a:xfrm>
            <a:off x="6705600" y="4572000"/>
            <a:ext cx="3695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Tecnologías de vanguardia (Next.js 14, Socket.io, Turso)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 · Introducción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Objetivo del Proyecto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90525" y="1266825"/>
            <a:ext cx="5600700" cy="4171950"/>
          </a:xfrm>
          <a:custGeom>
            <a:avLst/>
            <a:gdLst/>
            <a:ahLst/>
            <a:cxnLst/>
            <a:rect l="l" t="t" r="r" b="b"/>
            <a:pathLst>
              <a:path w="5600700" h="4171950">
                <a:moveTo>
                  <a:pt x="0" y="0"/>
                </a:moveTo>
                <a:lnTo>
                  <a:pt x="5600700" y="0"/>
                </a:lnTo>
                <a:lnTo>
                  <a:pt x="5600700" y="4171950"/>
                </a:lnTo>
                <a:lnTo>
                  <a:pt x="0" y="41719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90550" y="14668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Shape 4"/>
          <p:cNvSpPr/>
          <p:nvPr/>
        </p:nvSpPr>
        <p:spPr>
          <a:xfrm>
            <a:off x="757238" y="16192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7" name="Text 5"/>
          <p:cNvSpPr/>
          <p:nvPr/>
        </p:nvSpPr>
        <p:spPr>
          <a:xfrm>
            <a:off x="1238250" y="1581150"/>
            <a:ext cx="2019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Bloque Informativo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90550" y="2152650"/>
            <a:ext cx="5200650" cy="952500"/>
          </a:xfrm>
          <a:custGeom>
            <a:avLst/>
            <a:gdLst/>
            <a:ahLst/>
            <a:cxnLst/>
            <a:rect l="l" t="t" r="r" b="b"/>
            <a:pathLst>
              <a:path w="5200650" h="952500">
                <a:moveTo>
                  <a:pt x="0" y="0"/>
                </a:moveTo>
                <a:lnTo>
                  <a:pt x="5200650" y="0"/>
                </a:lnTo>
                <a:lnTo>
                  <a:pt x="520065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704850" y="226695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📡 Datos Actualizados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04850" y="2533650"/>
            <a:ext cx="50482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Visualizar información en tiempo real de la API de SpaceX de forma ordenada y atractiva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0550" y="3219450"/>
            <a:ext cx="5200650" cy="952500"/>
          </a:xfrm>
          <a:custGeom>
            <a:avLst/>
            <a:gdLst/>
            <a:ahLst/>
            <a:cxnLst/>
            <a:rect l="l" t="t" r="r" b="b"/>
            <a:pathLst>
              <a:path w="5200650" h="952500">
                <a:moveTo>
                  <a:pt x="0" y="0"/>
                </a:moveTo>
                <a:lnTo>
                  <a:pt x="5200650" y="0"/>
                </a:lnTo>
                <a:lnTo>
                  <a:pt x="520065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704850" y="333375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📈 Estadísticas Visuales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4850" y="3600450"/>
            <a:ext cx="50482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Mostrar gráficos interactivos (lanzamientos por año, tasa de éxito, comparativas)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0550" y="4286250"/>
            <a:ext cx="5200650" cy="952500"/>
          </a:xfrm>
          <a:custGeom>
            <a:avLst/>
            <a:gdLst/>
            <a:ahLst/>
            <a:cxnLst/>
            <a:rect l="l" t="t" r="r" b="b"/>
            <a:pathLst>
              <a:path w="5200650" h="952500">
                <a:moveTo>
                  <a:pt x="0" y="0"/>
                </a:moveTo>
                <a:lnTo>
                  <a:pt x="5200650" y="0"/>
                </a:lnTo>
                <a:lnTo>
                  <a:pt x="520065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704850" y="440055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🔍 Exploración Avanzada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04850" y="4667250"/>
            <a:ext cx="50482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Buscador con filtros múltiples para encontrar lanzamientos, cohetes y misiones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00775" y="1266825"/>
            <a:ext cx="5600700" cy="4171950"/>
          </a:xfrm>
          <a:custGeom>
            <a:avLst/>
            <a:gdLst/>
            <a:ahLst/>
            <a:cxnLst/>
            <a:rect l="l" t="t" r="r" b="b"/>
            <a:pathLst>
              <a:path w="5600700" h="4171950">
                <a:moveTo>
                  <a:pt x="0" y="0"/>
                </a:moveTo>
                <a:lnTo>
                  <a:pt x="5600700" y="0"/>
                </a:lnTo>
                <a:lnTo>
                  <a:pt x="5600700" y="4171950"/>
                </a:lnTo>
                <a:lnTo>
                  <a:pt x="0" y="41719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400800" y="14668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9" name="Shape 17"/>
          <p:cNvSpPr/>
          <p:nvPr/>
        </p:nvSpPr>
        <p:spPr>
          <a:xfrm>
            <a:off x="6524625" y="161925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0B0D17"/>
          </a:solidFill>
          <a:ln/>
        </p:spPr>
      </p:sp>
      <p:sp>
        <p:nvSpPr>
          <p:cNvPr id="20" name="Text 18"/>
          <p:cNvSpPr/>
          <p:nvPr/>
        </p:nvSpPr>
        <p:spPr>
          <a:xfrm>
            <a:off x="7048500" y="1581150"/>
            <a:ext cx="1476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Bloque Social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400800" y="2152650"/>
            <a:ext cx="5200650" cy="952500"/>
          </a:xfrm>
          <a:custGeom>
            <a:avLst/>
            <a:gdLst/>
            <a:ahLst/>
            <a:cxnLst/>
            <a:rect l="l" t="t" r="r" b="b"/>
            <a:pathLst>
              <a:path w="5200650" h="952500">
                <a:moveTo>
                  <a:pt x="0" y="0"/>
                </a:moveTo>
                <a:lnTo>
                  <a:pt x="5200650" y="0"/>
                </a:lnTo>
                <a:lnTo>
                  <a:pt x="520065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6515100" y="226695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👤 Gestión de Usuarios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515100" y="2533650"/>
            <a:ext cx="50482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Registro, perfiles personalizables (foto, bio), sistema de amigos con solicitudes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400800" y="3219450"/>
            <a:ext cx="5200650" cy="952500"/>
          </a:xfrm>
          <a:custGeom>
            <a:avLst/>
            <a:gdLst/>
            <a:ahLst/>
            <a:cxnLst/>
            <a:rect l="l" t="t" r="r" b="b"/>
            <a:pathLst>
              <a:path w="5200650" h="952500">
                <a:moveTo>
                  <a:pt x="0" y="0"/>
                </a:moveTo>
                <a:lnTo>
                  <a:pt x="5200650" y="0"/>
                </a:lnTo>
                <a:lnTo>
                  <a:pt x="520065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515100" y="333375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💬 Foros Temáticos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515100" y="3600450"/>
            <a:ext cx="50482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Espacios de debate sobre cohetes, misiones, Marte, Starship con likes y comentarios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400800" y="4286250"/>
            <a:ext cx="5200650" cy="952500"/>
          </a:xfrm>
          <a:custGeom>
            <a:avLst/>
            <a:gdLst/>
            <a:ahLst/>
            <a:cxnLst/>
            <a:rect l="l" t="t" r="r" b="b"/>
            <a:pathLst>
              <a:path w="5200650" h="952500">
                <a:moveTo>
                  <a:pt x="0" y="0"/>
                </a:moveTo>
                <a:lnTo>
                  <a:pt x="5200650" y="0"/>
                </a:lnTo>
                <a:lnTo>
                  <a:pt x="5200650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6515100" y="4400550"/>
            <a:ext cx="504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⚡ Chat en Tiempo Real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515100" y="4667250"/>
            <a:ext cx="50482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Mensajes privados (amigos) y grupales con indicador de conexión y notificaciones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00050" y="5638800"/>
            <a:ext cx="11410950" cy="533400"/>
          </a:xfrm>
          <a:custGeom>
            <a:avLst/>
            <a:gdLst/>
            <a:ahLst/>
            <a:cxnLst/>
            <a:rect l="l" t="t" r="r" b="b"/>
            <a:pathLst>
              <a:path w="11410950" h="533400">
                <a:moveTo>
                  <a:pt x="0" y="0"/>
                </a:moveTo>
                <a:lnTo>
                  <a:pt x="11410950" y="0"/>
                </a:lnTo>
                <a:lnTo>
                  <a:pt x="1141095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400050" y="5638800"/>
            <a:ext cx="38100" cy="533400"/>
          </a:xfrm>
          <a:custGeom>
            <a:avLst/>
            <a:gdLst/>
            <a:ahLst/>
            <a:cxnLst/>
            <a:rect l="l" t="t" r="r" b="b"/>
            <a:pathLst>
              <a:path w="38100" h="533400">
                <a:moveTo>
                  <a:pt x="0" y="0"/>
                </a:moveTo>
                <a:lnTo>
                  <a:pt x="38100" y="0"/>
                </a:lnTo>
                <a:lnTo>
                  <a:pt x="381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2" name="Shape 30"/>
          <p:cNvSpPr/>
          <p:nvPr/>
        </p:nvSpPr>
        <p:spPr>
          <a:xfrm>
            <a:off x="590550" y="58293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33350" y="76200"/>
                </a:moveTo>
                <a:cubicBezTo>
                  <a:pt x="133350" y="44658"/>
                  <a:pt x="107742" y="19050"/>
                  <a:pt x="76200" y="19050"/>
                </a:cubicBezTo>
                <a:cubicBezTo>
                  <a:pt x="44658" y="19050"/>
                  <a:pt x="19050" y="44658"/>
                  <a:pt x="19050" y="76200"/>
                </a:cubicBezTo>
                <a:cubicBezTo>
                  <a:pt x="19050" y="107742"/>
                  <a:pt x="44658" y="133350"/>
                  <a:pt x="76200" y="133350"/>
                </a:cubicBezTo>
                <a:cubicBezTo>
                  <a:pt x="107742" y="133350"/>
                  <a:pt x="133350" y="107742"/>
                  <a:pt x="133350" y="76200"/>
                </a:cubicBezTo>
                <a:close/>
                <a:moveTo>
                  <a:pt x="0" y="76200"/>
                </a:moveTo>
                <a:cubicBezTo>
                  <a:pt x="0" y="34144"/>
                  <a:pt x="34144" y="0"/>
                  <a:pt x="76200" y="0"/>
                </a:cubicBez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lose/>
                <a:moveTo>
                  <a:pt x="76200" y="100013"/>
                </a:moveTo>
                <a:cubicBezTo>
                  <a:pt x="89342" y="100013"/>
                  <a:pt x="100013" y="89342"/>
                  <a:pt x="100013" y="76200"/>
                </a:cubicBezTo>
                <a:cubicBezTo>
                  <a:pt x="100013" y="63058"/>
                  <a:pt x="89342" y="52388"/>
                  <a:pt x="76200" y="52388"/>
                </a:cubicBezTo>
                <a:cubicBezTo>
                  <a:pt x="63058" y="52388"/>
                  <a:pt x="52388" y="63058"/>
                  <a:pt x="52388" y="76200"/>
                </a:cubicBezTo>
                <a:cubicBezTo>
                  <a:pt x="52388" y="89342"/>
                  <a:pt x="63058" y="100013"/>
                  <a:pt x="76200" y="100013"/>
                </a:cubicBezTo>
                <a:close/>
                <a:moveTo>
                  <a:pt x="76200" y="33338"/>
                </a:moveTo>
                <a:cubicBezTo>
                  <a:pt x="99856" y="33338"/>
                  <a:pt x="119062" y="52544"/>
                  <a:pt x="119062" y="76200"/>
                </a:cubicBezTo>
                <a:cubicBezTo>
                  <a:pt x="119062" y="99856"/>
                  <a:pt x="99856" y="119062"/>
                  <a:pt x="76200" y="119062"/>
                </a:cubicBezTo>
                <a:cubicBezTo>
                  <a:pt x="52544" y="119062"/>
                  <a:pt x="33338" y="99856"/>
                  <a:pt x="33338" y="76200"/>
                </a:cubicBezTo>
                <a:cubicBezTo>
                  <a:pt x="33338" y="52544"/>
                  <a:pt x="52544" y="33338"/>
                  <a:pt x="76200" y="33338"/>
                </a:cubicBezTo>
                <a:close/>
                <a:moveTo>
                  <a:pt x="66675" y="76200"/>
                </a:moveTo>
                <a:cubicBezTo>
                  <a:pt x="66675" y="70943"/>
                  <a:pt x="70943" y="66675"/>
                  <a:pt x="76200" y="66675"/>
                </a:cubicBezTo>
                <a:cubicBezTo>
                  <a:pt x="81457" y="66675"/>
                  <a:pt x="85725" y="70943"/>
                  <a:pt x="85725" y="76200"/>
                </a:cubicBezTo>
                <a:cubicBezTo>
                  <a:pt x="85725" y="81457"/>
                  <a:pt x="81457" y="85725"/>
                  <a:pt x="76200" y="85725"/>
                </a:cubicBezTo>
                <a:cubicBezTo>
                  <a:pt x="70943" y="85725"/>
                  <a:pt x="66675" y="81457"/>
                  <a:pt x="66675" y="7620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3" name="Text 31"/>
          <p:cNvSpPr/>
          <p:nvPr/>
        </p:nvSpPr>
        <p:spPr>
          <a:xfrm>
            <a:off x="819150" y="5791200"/>
            <a:ext cx="1091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Meta Final: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Una aplicación web completa que mezcla lo técnico con lo social, creando un ecosistema único para entusiastas del espacio.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 · Introducción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Público Objetivo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38250"/>
            <a:ext cx="3705225" cy="2343150"/>
          </a:xfrm>
          <a:custGeom>
            <a:avLst/>
            <a:gdLst/>
            <a:ahLst/>
            <a:cxnLst/>
            <a:rect l="l" t="t" r="r" b="b"/>
            <a:pathLst>
              <a:path w="3705225" h="2343150">
                <a:moveTo>
                  <a:pt x="0" y="0"/>
                </a:moveTo>
                <a:lnTo>
                  <a:pt x="3705225" y="0"/>
                </a:lnTo>
                <a:lnTo>
                  <a:pt x="3705225" y="2343150"/>
                </a:lnTo>
                <a:lnTo>
                  <a:pt x="0" y="23431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381000" y="12382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0" y="0"/>
                </a:moveTo>
                <a:lnTo>
                  <a:pt x="3705225" y="0"/>
                </a:lnTo>
                <a:lnTo>
                  <a:pt x="370522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" name="Shape 4"/>
          <p:cNvSpPr/>
          <p:nvPr/>
        </p:nvSpPr>
        <p:spPr>
          <a:xfrm>
            <a:off x="571500" y="1447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" name="Shape 5"/>
          <p:cNvSpPr/>
          <p:nvPr/>
        </p:nvSpPr>
        <p:spPr>
          <a:xfrm>
            <a:off x="723900" y="16002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0B0D17"/>
          </a:solidFill>
          <a:ln/>
        </p:spPr>
      </p:sp>
      <p:sp>
        <p:nvSpPr>
          <p:cNvPr id="8" name="Text 6"/>
          <p:cNvSpPr/>
          <p:nvPr/>
        </p:nvSpPr>
        <p:spPr>
          <a:xfrm>
            <a:off x="1219200" y="1581150"/>
            <a:ext cx="149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Fans del Espacio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2095500"/>
            <a:ext cx="3400425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Entusiastas de SpaceX y la exploración espacial que buscan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toda la información en un solo lugar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actualizada y presentada de forma atractiva.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1500" y="3124200"/>
            <a:ext cx="1019175" cy="266700"/>
          </a:xfrm>
          <a:custGeom>
            <a:avLst/>
            <a:gdLst/>
            <a:ahLst/>
            <a:cxnLst/>
            <a:rect l="l" t="t" r="r" b="b"/>
            <a:pathLst>
              <a:path w="1019175" h="266700">
                <a:moveTo>
                  <a:pt x="133350" y="0"/>
                </a:moveTo>
                <a:lnTo>
                  <a:pt x="885825" y="0"/>
                </a:lnTo>
                <a:cubicBezTo>
                  <a:pt x="959423" y="0"/>
                  <a:pt x="1019175" y="59752"/>
                  <a:pt x="1019175" y="133350"/>
                </a:cubicBezTo>
                <a:lnTo>
                  <a:pt x="1019175" y="133350"/>
                </a:lnTo>
                <a:cubicBezTo>
                  <a:pt x="1019175" y="206948"/>
                  <a:pt x="959423" y="266700"/>
                  <a:pt x="8858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D97706">
              <a:alpha val="2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571500" y="3124200"/>
            <a:ext cx="10858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Lanzamientos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663898" y="3124200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D97706">
              <a:alpha val="2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663898" y="3124200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Estadísticas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634704" y="3124200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D97706">
              <a:alpha val="20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2634704" y="3124200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Comunidad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41750" y="1238250"/>
            <a:ext cx="3705225" cy="2343150"/>
          </a:xfrm>
          <a:custGeom>
            <a:avLst/>
            <a:gdLst/>
            <a:ahLst/>
            <a:cxnLst/>
            <a:rect l="l" t="t" r="r" b="b"/>
            <a:pathLst>
              <a:path w="3705225" h="2343150">
                <a:moveTo>
                  <a:pt x="0" y="0"/>
                </a:moveTo>
                <a:lnTo>
                  <a:pt x="3705225" y="0"/>
                </a:lnTo>
                <a:lnTo>
                  <a:pt x="3705225" y="2343150"/>
                </a:lnTo>
                <a:lnTo>
                  <a:pt x="0" y="23431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4241750" y="12382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0" y="0"/>
                </a:moveTo>
                <a:lnTo>
                  <a:pt x="3705225" y="0"/>
                </a:lnTo>
                <a:lnTo>
                  <a:pt x="370522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8" name="Shape 16"/>
          <p:cNvSpPr/>
          <p:nvPr/>
        </p:nvSpPr>
        <p:spPr>
          <a:xfrm>
            <a:off x="4432250" y="1447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9" name="Shape 17"/>
          <p:cNvSpPr/>
          <p:nvPr/>
        </p:nvSpPr>
        <p:spPr>
          <a:xfrm>
            <a:off x="4570363" y="16002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1431" y="87422"/>
                </a:moveTo>
                <a:lnTo>
                  <a:pt x="114836" y="125864"/>
                </a:lnTo>
                <a:cubicBezTo>
                  <a:pt x="119211" y="127650"/>
                  <a:pt x="123855" y="128588"/>
                  <a:pt x="128588" y="128588"/>
                </a:cubicBezTo>
                <a:cubicBezTo>
                  <a:pt x="133320" y="128588"/>
                  <a:pt x="137964" y="127650"/>
                  <a:pt x="142339" y="125864"/>
                </a:cubicBezTo>
                <a:lnTo>
                  <a:pt x="250567" y="81305"/>
                </a:lnTo>
                <a:cubicBezTo>
                  <a:pt x="254585" y="79653"/>
                  <a:pt x="257175" y="75768"/>
                  <a:pt x="257175" y="71437"/>
                </a:cubicBezTo>
                <a:cubicBezTo>
                  <a:pt x="257175" y="67107"/>
                  <a:pt x="254585" y="63222"/>
                  <a:pt x="250567" y="61570"/>
                </a:cubicBezTo>
                <a:lnTo>
                  <a:pt x="142339" y="17011"/>
                </a:lnTo>
                <a:cubicBezTo>
                  <a:pt x="137964" y="15225"/>
                  <a:pt x="133320" y="14288"/>
                  <a:pt x="128588" y="14288"/>
                </a:cubicBezTo>
                <a:cubicBezTo>
                  <a:pt x="123855" y="14288"/>
                  <a:pt x="119211" y="15225"/>
                  <a:pt x="114836" y="17011"/>
                </a:cubicBezTo>
                <a:lnTo>
                  <a:pt x="6608" y="61570"/>
                </a:lnTo>
                <a:cubicBezTo>
                  <a:pt x="2590" y="63222"/>
                  <a:pt x="0" y="67107"/>
                  <a:pt x="0" y="71438"/>
                </a:cubicBezTo>
                <a:lnTo>
                  <a:pt x="0" y="203597"/>
                </a:lnTo>
                <a:cubicBezTo>
                  <a:pt x="0" y="209535"/>
                  <a:pt x="4777" y="214313"/>
                  <a:pt x="10716" y="214313"/>
                </a:cubicBezTo>
                <a:cubicBezTo>
                  <a:pt x="16654" y="214313"/>
                  <a:pt x="21431" y="209535"/>
                  <a:pt x="21431" y="203597"/>
                </a:cubicBezTo>
                <a:lnTo>
                  <a:pt x="21431" y="87422"/>
                </a:lnTo>
                <a:close/>
                <a:moveTo>
                  <a:pt x="42863" y="119435"/>
                </a:moveTo>
                <a:lnTo>
                  <a:pt x="42863" y="171450"/>
                </a:lnTo>
                <a:cubicBezTo>
                  <a:pt x="42863" y="195114"/>
                  <a:pt x="81260" y="214313"/>
                  <a:pt x="128588" y="214313"/>
                </a:cubicBezTo>
                <a:cubicBezTo>
                  <a:pt x="175915" y="214313"/>
                  <a:pt x="214313" y="195114"/>
                  <a:pt x="214313" y="171450"/>
                </a:cubicBezTo>
                <a:lnTo>
                  <a:pt x="214313" y="119390"/>
                </a:lnTo>
                <a:lnTo>
                  <a:pt x="150510" y="145688"/>
                </a:lnTo>
                <a:cubicBezTo>
                  <a:pt x="143545" y="148545"/>
                  <a:pt x="136133" y="150019"/>
                  <a:pt x="128588" y="150019"/>
                </a:cubicBezTo>
                <a:cubicBezTo>
                  <a:pt x="121042" y="150019"/>
                  <a:pt x="113630" y="148545"/>
                  <a:pt x="106665" y="145688"/>
                </a:cubicBezTo>
                <a:lnTo>
                  <a:pt x="42863" y="119390"/>
                </a:ln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20" name="Text 18"/>
          <p:cNvSpPr/>
          <p:nvPr/>
        </p:nvSpPr>
        <p:spPr>
          <a:xfrm>
            <a:off x="5079950" y="1581150"/>
            <a:ext cx="1543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Estudiantes Tech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32250" y="2095500"/>
            <a:ext cx="3400425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Estudiantes y profesionales tecnológicos que quieren ver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ejemplos prácticos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 integración de APIs, visualización de datos y desarrollo de chats en tiempo real.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32250" y="3124200"/>
            <a:ext cx="619125" cy="266700"/>
          </a:xfrm>
          <a:custGeom>
            <a:avLst/>
            <a:gdLst/>
            <a:ahLst/>
            <a:cxnLst/>
            <a:rect l="l" t="t" r="r" b="b"/>
            <a:pathLst>
              <a:path w="619125" h="266700">
                <a:moveTo>
                  <a:pt x="133350" y="0"/>
                </a:moveTo>
                <a:lnTo>
                  <a:pt x="485775" y="0"/>
                </a:lnTo>
                <a:cubicBezTo>
                  <a:pt x="559373" y="0"/>
                  <a:pt x="619125" y="59752"/>
                  <a:pt x="619125" y="133350"/>
                </a:cubicBezTo>
                <a:lnTo>
                  <a:pt x="619125" y="133350"/>
                </a:lnTo>
                <a:cubicBezTo>
                  <a:pt x="619125" y="206948"/>
                  <a:pt x="559373" y="266700"/>
                  <a:pt x="4857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A5F8A">
              <a:alpha val="20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4432250" y="3124200"/>
            <a:ext cx="6858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5F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Next.js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130850" y="3124200"/>
            <a:ext cx="476250" cy="266700"/>
          </a:xfrm>
          <a:custGeom>
            <a:avLst/>
            <a:gdLst/>
            <a:ahLst/>
            <a:cxnLst/>
            <a:rect l="l" t="t" r="r" b="b"/>
            <a:pathLst>
              <a:path w="476250" h="266700">
                <a:moveTo>
                  <a:pt x="133350" y="0"/>
                </a:moveTo>
                <a:lnTo>
                  <a:pt x="342900" y="0"/>
                </a:lnTo>
                <a:cubicBezTo>
                  <a:pt x="416498" y="0"/>
                  <a:pt x="476250" y="59752"/>
                  <a:pt x="476250" y="133350"/>
                </a:cubicBezTo>
                <a:lnTo>
                  <a:pt x="476250" y="133350"/>
                </a:lnTo>
                <a:cubicBezTo>
                  <a:pt x="476250" y="206948"/>
                  <a:pt x="416498" y="266700"/>
                  <a:pt x="3429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A5F8A">
              <a:alpha val="20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5130850" y="3124200"/>
            <a:ext cx="5429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5F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687020" y="3124200"/>
            <a:ext cx="904875" cy="266700"/>
          </a:xfrm>
          <a:custGeom>
            <a:avLst/>
            <a:gdLst/>
            <a:ahLst/>
            <a:cxnLst/>
            <a:rect l="l" t="t" r="r" b="b"/>
            <a:pathLst>
              <a:path w="904875" h="266700">
                <a:moveTo>
                  <a:pt x="133350" y="0"/>
                </a:moveTo>
                <a:lnTo>
                  <a:pt x="771525" y="0"/>
                </a:lnTo>
                <a:cubicBezTo>
                  <a:pt x="845123" y="0"/>
                  <a:pt x="904875" y="59752"/>
                  <a:pt x="904875" y="133350"/>
                </a:cubicBezTo>
                <a:lnTo>
                  <a:pt x="904875" y="133350"/>
                </a:lnTo>
                <a:cubicBezTo>
                  <a:pt x="904875" y="206948"/>
                  <a:pt x="845123" y="266700"/>
                  <a:pt x="7715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A5F8A">
              <a:alpha val="20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5687020" y="3124200"/>
            <a:ext cx="9715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A5F8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WebSocket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102501" y="1238250"/>
            <a:ext cx="3705225" cy="2343150"/>
          </a:xfrm>
          <a:custGeom>
            <a:avLst/>
            <a:gdLst/>
            <a:ahLst/>
            <a:cxnLst/>
            <a:rect l="l" t="t" r="r" b="b"/>
            <a:pathLst>
              <a:path w="3705225" h="2343150">
                <a:moveTo>
                  <a:pt x="0" y="0"/>
                </a:moveTo>
                <a:lnTo>
                  <a:pt x="3705225" y="0"/>
                </a:lnTo>
                <a:lnTo>
                  <a:pt x="3705225" y="2343150"/>
                </a:lnTo>
                <a:lnTo>
                  <a:pt x="0" y="234315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8102501" y="12382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0" y="0"/>
                </a:moveTo>
                <a:lnTo>
                  <a:pt x="3705225" y="0"/>
                </a:lnTo>
                <a:lnTo>
                  <a:pt x="3705225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0" name="Shape 28"/>
          <p:cNvSpPr/>
          <p:nvPr/>
        </p:nvSpPr>
        <p:spPr>
          <a:xfrm>
            <a:off x="8293001" y="1447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31" name="Shape 29"/>
          <p:cNvSpPr/>
          <p:nvPr/>
        </p:nvSpPr>
        <p:spPr>
          <a:xfrm>
            <a:off x="8459688" y="16002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28588" y="0"/>
                </a:moveTo>
                <a:lnTo>
                  <a:pt x="57150" y="0"/>
                </a:lnTo>
                <a:cubicBezTo>
                  <a:pt x="49247" y="0"/>
                  <a:pt x="42863" y="6385"/>
                  <a:pt x="42863" y="14288"/>
                </a:cubicBezTo>
                <a:cubicBezTo>
                  <a:pt x="42863" y="22190"/>
                  <a:pt x="49247" y="28575"/>
                  <a:pt x="57150" y="28575"/>
                </a:cubicBezTo>
                <a:lnTo>
                  <a:pt x="57150" y="96217"/>
                </a:lnTo>
                <a:lnTo>
                  <a:pt x="3349" y="190336"/>
                </a:lnTo>
                <a:cubicBezTo>
                  <a:pt x="1161" y="194221"/>
                  <a:pt x="0" y="198552"/>
                  <a:pt x="0" y="203016"/>
                </a:cubicBezTo>
                <a:cubicBezTo>
                  <a:pt x="0" y="217170"/>
                  <a:pt x="11430" y="228600"/>
                  <a:pt x="25584" y="228600"/>
                </a:cubicBezTo>
                <a:lnTo>
                  <a:pt x="174441" y="228600"/>
                </a:lnTo>
                <a:cubicBezTo>
                  <a:pt x="188550" y="228600"/>
                  <a:pt x="200025" y="217170"/>
                  <a:pt x="200025" y="203016"/>
                </a:cubicBezTo>
                <a:cubicBezTo>
                  <a:pt x="200025" y="198552"/>
                  <a:pt x="198864" y="194176"/>
                  <a:pt x="196676" y="190336"/>
                </a:cubicBezTo>
                <a:lnTo>
                  <a:pt x="142875" y="96217"/>
                </a:lnTo>
                <a:lnTo>
                  <a:pt x="142875" y="28575"/>
                </a:lnTo>
                <a:cubicBezTo>
                  <a:pt x="150778" y="28575"/>
                  <a:pt x="157163" y="22190"/>
                  <a:pt x="157163" y="14288"/>
                </a:cubicBezTo>
                <a:cubicBezTo>
                  <a:pt x="157163" y="6385"/>
                  <a:pt x="150778" y="0"/>
                  <a:pt x="142875" y="0"/>
                </a:cubicBezTo>
                <a:lnTo>
                  <a:pt x="128588" y="0"/>
                </a:lnTo>
                <a:close/>
                <a:moveTo>
                  <a:pt x="85725" y="96217"/>
                </a:moveTo>
                <a:lnTo>
                  <a:pt x="85725" y="28575"/>
                </a:lnTo>
                <a:lnTo>
                  <a:pt x="114300" y="28575"/>
                </a:lnTo>
                <a:lnTo>
                  <a:pt x="114300" y="96217"/>
                </a:lnTo>
                <a:cubicBezTo>
                  <a:pt x="114300" y="101173"/>
                  <a:pt x="115595" y="106085"/>
                  <a:pt x="118050" y="110416"/>
                </a:cubicBezTo>
                <a:lnTo>
                  <a:pt x="136624" y="142875"/>
                </a:lnTo>
                <a:lnTo>
                  <a:pt x="63401" y="142875"/>
                </a:lnTo>
                <a:lnTo>
                  <a:pt x="81975" y="110416"/>
                </a:lnTo>
                <a:cubicBezTo>
                  <a:pt x="84430" y="106085"/>
                  <a:pt x="85725" y="101218"/>
                  <a:pt x="85725" y="96217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32" name="Text 30"/>
          <p:cNvSpPr/>
          <p:nvPr/>
        </p:nvSpPr>
        <p:spPr>
          <a:xfrm>
            <a:off x="8940701" y="1581150"/>
            <a:ext cx="2162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Entusiastas de la Ciencia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293001" y="2095500"/>
            <a:ext cx="3400425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Personas apasionadas por la ciencia que buscan un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espacio para debatir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compartir conocimiento y conectar con otros aficionados.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293001" y="3124200"/>
            <a:ext cx="552450" cy="266700"/>
          </a:xfrm>
          <a:custGeom>
            <a:avLst/>
            <a:gdLst/>
            <a:ahLst/>
            <a:cxnLst/>
            <a:rect l="l" t="t" r="r" b="b"/>
            <a:pathLst>
              <a:path w="552450" h="266700">
                <a:moveTo>
                  <a:pt x="133350" y="0"/>
                </a:moveTo>
                <a:lnTo>
                  <a:pt x="419100" y="0"/>
                </a:lnTo>
                <a:cubicBezTo>
                  <a:pt x="492698" y="0"/>
                  <a:pt x="552450" y="59752"/>
                  <a:pt x="552450" y="133350"/>
                </a:cubicBezTo>
                <a:lnTo>
                  <a:pt x="552450" y="133350"/>
                </a:lnTo>
                <a:cubicBezTo>
                  <a:pt x="552450" y="206948"/>
                  <a:pt x="492698" y="266700"/>
                  <a:pt x="4191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6B7A8F">
              <a:alpha val="20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8293001" y="3124200"/>
            <a:ext cx="6191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Foros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917930" y="3124200"/>
            <a:ext cx="647700" cy="266700"/>
          </a:xfrm>
          <a:custGeom>
            <a:avLst/>
            <a:gdLst/>
            <a:ahLst/>
            <a:cxnLst/>
            <a:rect l="l" t="t" r="r" b="b"/>
            <a:pathLst>
              <a:path w="647700" h="266700">
                <a:moveTo>
                  <a:pt x="133350" y="0"/>
                </a:moveTo>
                <a:lnTo>
                  <a:pt x="514350" y="0"/>
                </a:lnTo>
                <a:cubicBezTo>
                  <a:pt x="587948" y="0"/>
                  <a:pt x="647700" y="59752"/>
                  <a:pt x="647700" y="133350"/>
                </a:cubicBezTo>
                <a:lnTo>
                  <a:pt x="647700" y="133350"/>
                </a:lnTo>
                <a:cubicBezTo>
                  <a:pt x="647700" y="206948"/>
                  <a:pt x="587948" y="266700"/>
                  <a:pt x="5143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6B7A8F">
              <a:alpha val="20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8917930" y="3124200"/>
            <a:ext cx="7143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Debate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9639449" y="3124200"/>
            <a:ext cx="495300" cy="266700"/>
          </a:xfrm>
          <a:custGeom>
            <a:avLst/>
            <a:gdLst/>
            <a:ahLst/>
            <a:cxnLst/>
            <a:rect l="l" t="t" r="r" b="b"/>
            <a:pathLst>
              <a:path w="495300" h="266700">
                <a:moveTo>
                  <a:pt x="133350" y="0"/>
                </a:moveTo>
                <a:lnTo>
                  <a:pt x="361950" y="0"/>
                </a:lnTo>
                <a:cubicBezTo>
                  <a:pt x="435548" y="0"/>
                  <a:pt x="495300" y="59752"/>
                  <a:pt x="495300" y="133350"/>
                </a:cubicBezTo>
                <a:lnTo>
                  <a:pt x="495300" y="133350"/>
                </a:lnTo>
                <a:cubicBezTo>
                  <a:pt x="495300" y="206948"/>
                  <a:pt x="435548" y="266700"/>
                  <a:pt x="3619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6B7A8F">
              <a:alpha val="20000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9639449" y="3124200"/>
            <a:ext cx="5619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Chat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00050" y="3733800"/>
            <a:ext cx="5619750" cy="1409700"/>
          </a:xfrm>
          <a:custGeom>
            <a:avLst/>
            <a:gdLst/>
            <a:ahLst/>
            <a:cxnLst/>
            <a:rect l="l" t="t" r="r" b="b"/>
            <a:pathLst>
              <a:path w="5619750" h="1409700">
                <a:moveTo>
                  <a:pt x="0" y="0"/>
                </a:moveTo>
                <a:lnTo>
                  <a:pt x="5619750" y="0"/>
                </a:lnTo>
                <a:lnTo>
                  <a:pt x="5619750" y="1409700"/>
                </a:ln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400050" y="3733800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2" name="Shape 40"/>
          <p:cNvSpPr/>
          <p:nvPr/>
        </p:nvSpPr>
        <p:spPr>
          <a:xfrm>
            <a:off x="595313" y="39338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3" name="Text 41"/>
          <p:cNvSpPr/>
          <p:nvPr/>
        </p:nvSpPr>
        <p:spPr>
          <a:xfrm>
            <a:off x="847725" y="3886200"/>
            <a:ext cx="510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Necesidades Comunes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98884" y="42672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5" name="Text 43"/>
          <p:cNvSpPr/>
          <p:nvPr/>
        </p:nvSpPr>
        <p:spPr>
          <a:xfrm>
            <a:off x="814388" y="4229100"/>
            <a:ext cx="2266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Información precisa y actualizada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98884" y="45339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7" name="Text 45"/>
          <p:cNvSpPr/>
          <p:nvPr/>
        </p:nvSpPr>
        <p:spPr>
          <a:xfrm>
            <a:off x="814388" y="4495800"/>
            <a:ext cx="2676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Interfaz intuitiva y visualmente atractiva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98884" y="48006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9" name="Text 47"/>
          <p:cNvSpPr/>
          <p:nvPr/>
        </p:nvSpPr>
        <p:spPr>
          <a:xfrm>
            <a:off x="814388" y="4762500"/>
            <a:ext cx="2400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Comunidad activa y comprometida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91250" y="3733800"/>
            <a:ext cx="5619750" cy="1409700"/>
          </a:xfrm>
          <a:custGeom>
            <a:avLst/>
            <a:gdLst/>
            <a:ahLst/>
            <a:cxnLst/>
            <a:rect l="l" t="t" r="r" b="b"/>
            <a:pathLst>
              <a:path w="5619750" h="1409700">
                <a:moveTo>
                  <a:pt x="0" y="0"/>
                </a:moveTo>
                <a:lnTo>
                  <a:pt x="5619750" y="0"/>
                </a:lnTo>
                <a:lnTo>
                  <a:pt x="5619750" y="1409700"/>
                </a:ln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6191250" y="3733800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0" y="14097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2" name="Shape 50"/>
          <p:cNvSpPr/>
          <p:nvPr/>
        </p:nvSpPr>
        <p:spPr>
          <a:xfrm>
            <a:off x="6365081" y="393382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07156" y="75009"/>
                </a:moveTo>
                <a:cubicBezTo>
                  <a:pt x="126377" y="75009"/>
                  <a:pt x="141982" y="59404"/>
                  <a:pt x="141982" y="40184"/>
                </a:cubicBezTo>
                <a:cubicBezTo>
                  <a:pt x="141982" y="20963"/>
                  <a:pt x="126377" y="5358"/>
                  <a:pt x="107156" y="5358"/>
                </a:cubicBezTo>
                <a:cubicBezTo>
                  <a:pt x="87935" y="5358"/>
                  <a:pt x="72330" y="20963"/>
                  <a:pt x="72330" y="40184"/>
                </a:cubicBezTo>
                <a:cubicBezTo>
                  <a:pt x="72330" y="59404"/>
                  <a:pt x="87935" y="75009"/>
                  <a:pt x="107156" y="75009"/>
                </a:cubicBezTo>
                <a:close/>
                <a:moveTo>
                  <a:pt x="32147" y="77688"/>
                </a:moveTo>
                <a:cubicBezTo>
                  <a:pt x="45454" y="77688"/>
                  <a:pt x="56257" y="66885"/>
                  <a:pt x="56257" y="53578"/>
                </a:cubicBezTo>
                <a:cubicBezTo>
                  <a:pt x="56257" y="40271"/>
                  <a:pt x="45454" y="29468"/>
                  <a:pt x="32147" y="29468"/>
                </a:cubicBezTo>
                <a:cubicBezTo>
                  <a:pt x="18840" y="29468"/>
                  <a:pt x="8037" y="40271"/>
                  <a:pt x="8037" y="53578"/>
                </a:cubicBezTo>
                <a:cubicBezTo>
                  <a:pt x="8037" y="66885"/>
                  <a:pt x="18840" y="77688"/>
                  <a:pt x="32147" y="77688"/>
                </a:cubicBezTo>
                <a:close/>
                <a:moveTo>
                  <a:pt x="0" y="139303"/>
                </a:moveTo>
                <a:lnTo>
                  <a:pt x="0" y="150019"/>
                </a:lnTo>
                <a:cubicBezTo>
                  <a:pt x="0" y="155946"/>
                  <a:pt x="4789" y="160734"/>
                  <a:pt x="10716" y="160734"/>
                </a:cubicBezTo>
                <a:lnTo>
                  <a:pt x="39748" y="160734"/>
                </a:lnTo>
                <a:cubicBezTo>
                  <a:pt x="38308" y="157453"/>
                  <a:pt x="37505" y="153836"/>
                  <a:pt x="37505" y="150019"/>
                </a:cubicBezTo>
                <a:lnTo>
                  <a:pt x="37505" y="144661"/>
                </a:lnTo>
                <a:cubicBezTo>
                  <a:pt x="37505" y="126846"/>
                  <a:pt x="44202" y="110572"/>
                  <a:pt x="55219" y="98249"/>
                </a:cubicBezTo>
                <a:cubicBezTo>
                  <a:pt x="51301" y="97077"/>
                  <a:pt x="47149" y="96441"/>
                  <a:pt x="42863" y="96441"/>
                </a:cubicBezTo>
                <a:cubicBezTo>
                  <a:pt x="19188" y="96441"/>
                  <a:pt x="0" y="115628"/>
                  <a:pt x="0" y="139303"/>
                </a:cubicBezTo>
                <a:close/>
                <a:moveTo>
                  <a:pt x="206276" y="53578"/>
                </a:moveTo>
                <a:cubicBezTo>
                  <a:pt x="206276" y="40271"/>
                  <a:pt x="195472" y="29468"/>
                  <a:pt x="182166" y="29468"/>
                </a:cubicBezTo>
                <a:cubicBezTo>
                  <a:pt x="168859" y="29468"/>
                  <a:pt x="158055" y="40271"/>
                  <a:pt x="158055" y="53578"/>
                </a:cubicBezTo>
                <a:cubicBezTo>
                  <a:pt x="158055" y="66885"/>
                  <a:pt x="168859" y="77688"/>
                  <a:pt x="182166" y="77688"/>
                </a:cubicBezTo>
                <a:cubicBezTo>
                  <a:pt x="195472" y="77688"/>
                  <a:pt x="206276" y="66885"/>
                  <a:pt x="206276" y="53578"/>
                </a:cubicBezTo>
                <a:close/>
                <a:moveTo>
                  <a:pt x="53578" y="144661"/>
                </a:moveTo>
                <a:lnTo>
                  <a:pt x="53578" y="150019"/>
                </a:lnTo>
                <a:cubicBezTo>
                  <a:pt x="53578" y="155946"/>
                  <a:pt x="58367" y="160734"/>
                  <a:pt x="64294" y="160734"/>
                </a:cubicBezTo>
                <a:lnTo>
                  <a:pt x="116800" y="160734"/>
                </a:lnTo>
                <a:cubicBezTo>
                  <a:pt x="114423" y="153501"/>
                  <a:pt x="114691" y="145866"/>
                  <a:pt x="120383" y="139303"/>
                </a:cubicBezTo>
                <a:cubicBezTo>
                  <a:pt x="115695" y="133878"/>
                  <a:pt x="113519" y="126009"/>
                  <a:pt x="116566" y="118106"/>
                </a:cubicBezTo>
                <a:cubicBezTo>
                  <a:pt x="118776" y="112380"/>
                  <a:pt x="121890" y="107022"/>
                  <a:pt x="125741" y="102267"/>
                </a:cubicBezTo>
                <a:cubicBezTo>
                  <a:pt x="127549" y="100057"/>
                  <a:pt x="129626" y="98349"/>
                  <a:pt x="131869" y="97110"/>
                </a:cubicBezTo>
                <a:cubicBezTo>
                  <a:pt x="124469" y="93259"/>
                  <a:pt x="116064" y="91083"/>
                  <a:pt x="107156" y="91083"/>
                </a:cubicBezTo>
                <a:cubicBezTo>
                  <a:pt x="77554" y="91083"/>
                  <a:pt x="53578" y="115059"/>
                  <a:pt x="53578" y="144661"/>
                </a:cubicBezTo>
                <a:close/>
                <a:moveTo>
                  <a:pt x="209156" y="129893"/>
                </a:moveTo>
                <a:cubicBezTo>
                  <a:pt x="211265" y="128688"/>
                  <a:pt x="212337" y="126176"/>
                  <a:pt x="211433" y="123866"/>
                </a:cubicBezTo>
                <a:cubicBezTo>
                  <a:pt x="209825" y="119714"/>
                  <a:pt x="207582" y="115796"/>
                  <a:pt x="204769" y="112347"/>
                </a:cubicBezTo>
                <a:cubicBezTo>
                  <a:pt x="203229" y="110438"/>
                  <a:pt x="200516" y="110103"/>
                  <a:pt x="198406" y="111342"/>
                </a:cubicBezTo>
                <a:cubicBezTo>
                  <a:pt x="191106" y="115561"/>
                  <a:pt x="182132" y="110404"/>
                  <a:pt x="182132" y="101932"/>
                </a:cubicBezTo>
                <a:cubicBezTo>
                  <a:pt x="182132" y="99488"/>
                  <a:pt x="180491" y="97311"/>
                  <a:pt x="178080" y="96943"/>
                </a:cubicBezTo>
                <a:cubicBezTo>
                  <a:pt x="173761" y="96273"/>
                  <a:pt x="169106" y="96273"/>
                  <a:pt x="164786" y="96943"/>
                </a:cubicBezTo>
                <a:cubicBezTo>
                  <a:pt x="162375" y="97311"/>
                  <a:pt x="160734" y="99488"/>
                  <a:pt x="160734" y="101932"/>
                </a:cubicBezTo>
                <a:cubicBezTo>
                  <a:pt x="160734" y="110371"/>
                  <a:pt x="151760" y="115561"/>
                  <a:pt x="144460" y="111342"/>
                </a:cubicBezTo>
                <a:cubicBezTo>
                  <a:pt x="142350" y="110137"/>
                  <a:pt x="139638" y="110471"/>
                  <a:pt x="138098" y="112347"/>
                </a:cubicBezTo>
                <a:cubicBezTo>
                  <a:pt x="135285" y="115796"/>
                  <a:pt x="133041" y="119714"/>
                  <a:pt x="131434" y="123866"/>
                </a:cubicBezTo>
                <a:cubicBezTo>
                  <a:pt x="130563" y="126143"/>
                  <a:pt x="131601" y="128654"/>
                  <a:pt x="133711" y="129860"/>
                </a:cubicBezTo>
                <a:cubicBezTo>
                  <a:pt x="141044" y="134079"/>
                  <a:pt x="141044" y="144427"/>
                  <a:pt x="133711" y="148679"/>
                </a:cubicBezTo>
                <a:cubicBezTo>
                  <a:pt x="131601" y="149885"/>
                  <a:pt x="130530" y="152396"/>
                  <a:pt x="131434" y="154673"/>
                </a:cubicBezTo>
                <a:cubicBezTo>
                  <a:pt x="133041" y="158826"/>
                  <a:pt x="135285" y="162744"/>
                  <a:pt x="138098" y="166193"/>
                </a:cubicBezTo>
                <a:cubicBezTo>
                  <a:pt x="139638" y="168101"/>
                  <a:pt x="142350" y="168436"/>
                  <a:pt x="144460" y="167197"/>
                </a:cubicBezTo>
                <a:cubicBezTo>
                  <a:pt x="151760" y="162978"/>
                  <a:pt x="160734" y="168168"/>
                  <a:pt x="160734" y="176607"/>
                </a:cubicBezTo>
                <a:cubicBezTo>
                  <a:pt x="160734" y="179051"/>
                  <a:pt x="162375" y="181228"/>
                  <a:pt x="164786" y="181596"/>
                </a:cubicBezTo>
                <a:cubicBezTo>
                  <a:pt x="169106" y="182266"/>
                  <a:pt x="173761" y="182266"/>
                  <a:pt x="178080" y="181596"/>
                </a:cubicBezTo>
                <a:cubicBezTo>
                  <a:pt x="180491" y="181228"/>
                  <a:pt x="182132" y="179051"/>
                  <a:pt x="182132" y="176607"/>
                </a:cubicBezTo>
                <a:cubicBezTo>
                  <a:pt x="182132" y="168168"/>
                  <a:pt x="191106" y="162978"/>
                  <a:pt x="198406" y="167197"/>
                </a:cubicBezTo>
                <a:cubicBezTo>
                  <a:pt x="200516" y="168403"/>
                  <a:pt x="203229" y="168068"/>
                  <a:pt x="204769" y="166193"/>
                </a:cubicBezTo>
                <a:cubicBezTo>
                  <a:pt x="207582" y="162744"/>
                  <a:pt x="209825" y="158826"/>
                  <a:pt x="211433" y="154673"/>
                </a:cubicBezTo>
                <a:cubicBezTo>
                  <a:pt x="212303" y="152396"/>
                  <a:pt x="211265" y="149885"/>
                  <a:pt x="209156" y="148679"/>
                </a:cubicBezTo>
                <a:cubicBezTo>
                  <a:pt x="201822" y="144460"/>
                  <a:pt x="201822" y="134113"/>
                  <a:pt x="209156" y="129860"/>
                </a:cubicBezTo>
                <a:close/>
                <a:moveTo>
                  <a:pt x="158055" y="139303"/>
                </a:moveTo>
                <a:cubicBezTo>
                  <a:pt x="158055" y="131910"/>
                  <a:pt x="164057" y="125909"/>
                  <a:pt x="171450" y="125909"/>
                </a:cubicBezTo>
                <a:cubicBezTo>
                  <a:pt x="178843" y="125909"/>
                  <a:pt x="184845" y="131910"/>
                  <a:pt x="184845" y="139303"/>
                </a:cubicBezTo>
                <a:cubicBezTo>
                  <a:pt x="184845" y="146696"/>
                  <a:pt x="178843" y="152698"/>
                  <a:pt x="171450" y="152698"/>
                </a:cubicBezTo>
                <a:cubicBezTo>
                  <a:pt x="164057" y="152698"/>
                  <a:pt x="158055" y="146696"/>
                  <a:pt x="158055" y="139303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3" name="Text 51"/>
          <p:cNvSpPr/>
          <p:nvPr/>
        </p:nvSpPr>
        <p:spPr>
          <a:xfrm>
            <a:off x="6638925" y="3886200"/>
            <a:ext cx="510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Segmentación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76988" y="42672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5" name="Text 53"/>
          <p:cNvSpPr/>
          <p:nvPr/>
        </p:nvSpPr>
        <p:spPr>
          <a:xfrm>
            <a:off x="6581775" y="4229100"/>
            <a:ext cx="2838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Primario (60%):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Fans de SpaceX y espacio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76988" y="45339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7" name="Text 55"/>
          <p:cNvSpPr/>
          <p:nvPr/>
        </p:nvSpPr>
        <p:spPr>
          <a:xfrm>
            <a:off x="6581775" y="4495800"/>
            <a:ext cx="3238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Secundario (25%):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Estudiantes y desarrolladores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376988" y="4800600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0" y="57150"/>
                </a:moveTo>
                <a:cubicBezTo>
                  <a:pt x="0" y="25608"/>
                  <a:pt x="25608" y="0"/>
                  <a:pt x="57150" y="0"/>
                </a:cubicBezTo>
                <a:cubicBezTo>
                  <a:pt x="88692" y="0"/>
                  <a:pt x="114300" y="25608"/>
                  <a:pt x="114300" y="57150"/>
                </a:cubicBezTo>
                <a:cubicBezTo>
                  <a:pt x="114300" y="88692"/>
                  <a:pt x="88692" y="114300"/>
                  <a:pt x="57150" y="114300"/>
                </a:cubicBezTo>
                <a:cubicBezTo>
                  <a:pt x="25608" y="114300"/>
                  <a:pt x="0" y="88692"/>
                  <a:pt x="0" y="5715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59" name="Text 57"/>
          <p:cNvSpPr/>
          <p:nvPr/>
        </p:nvSpPr>
        <p:spPr>
          <a:xfrm>
            <a:off x="6581775" y="4762500"/>
            <a:ext cx="2695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Terciario (15%):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Entusiastas de la ciencia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nasa.gov/b6de32f4868d69ae6cef0f2442c11fa8f73e66b6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7813" b="7813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B0D17"/>
              </a:gs>
              <a:gs pos="50000">
                <a:srgbClr val="0B0D17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2205038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381000" y="0"/>
                </a:moveTo>
                <a:lnTo>
                  <a:pt x="381000" y="0"/>
                </a:lnTo>
                <a:cubicBezTo>
                  <a:pt x="591280" y="0"/>
                  <a:pt x="762000" y="170720"/>
                  <a:pt x="762000" y="381000"/>
                </a:cubicBezTo>
                <a:lnTo>
                  <a:pt x="762000" y="381000"/>
                </a:lnTo>
                <a:cubicBezTo>
                  <a:pt x="762000" y="591280"/>
                  <a:pt x="591280" y="762000"/>
                  <a:pt x="381000" y="762000"/>
                </a:cubicBezTo>
                <a:lnTo>
                  <a:pt x="381000" y="762000"/>
                </a:lnTo>
                <a:cubicBezTo>
                  <a:pt x="170720" y="762000"/>
                  <a:pt x="0" y="591280"/>
                  <a:pt x="0" y="381000"/>
                </a:cubicBezTo>
                <a:lnTo>
                  <a:pt x="0" y="381000"/>
                </a:lnTo>
                <a:cubicBezTo>
                  <a:pt x="0" y="170720"/>
                  <a:pt x="170720" y="0"/>
                  <a:pt x="3810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" name="Text 2"/>
          <p:cNvSpPr/>
          <p:nvPr/>
        </p:nvSpPr>
        <p:spPr>
          <a:xfrm>
            <a:off x="563314" y="2395538"/>
            <a:ext cx="571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295400" y="256698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" name="Text 4"/>
          <p:cNvSpPr/>
          <p:nvPr/>
        </p:nvSpPr>
        <p:spPr>
          <a:xfrm>
            <a:off x="381000" y="3195638"/>
            <a:ext cx="734377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Análisis y Arquitectura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4281488"/>
            <a:ext cx="711517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Fuentes de datos y estructura técnica del sistema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9813" y="379813"/>
            <a:ext cx="11498841" cy="1899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7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 · Análisis y Arquitectura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9813" y="645682"/>
            <a:ext cx="11603290" cy="3798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92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Análisis de la Fuente de Datos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98804" y="1215402"/>
            <a:ext cx="5602243" cy="1386318"/>
          </a:xfrm>
          <a:custGeom>
            <a:avLst/>
            <a:gdLst/>
            <a:ahLst/>
            <a:cxnLst/>
            <a:rect l="l" t="t" r="r" b="b"/>
            <a:pathLst>
              <a:path w="5602243" h="1386318">
                <a:moveTo>
                  <a:pt x="0" y="0"/>
                </a:moveTo>
                <a:lnTo>
                  <a:pt x="5602243" y="0"/>
                </a:lnTo>
                <a:lnTo>
                  <a:pt x="5602243" y="1386318"/>
                </a:lnTo>
                <a:lnTo>
                  <a:pt x="0" y="1386318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398804" y="1215402"/>
            <a:ext cx="37981" cy="1386318"/>
          </a:xfrm>
          <a:custGeom>
            <a:avLst/>
            <a:gdLst/>
            <a:ahLst/>
            <a:cxnLst/>
            <a:rect l="l" t="t" r="r" b="b"/>
            <a:pathLst>
              <a:path w="37981" h="1386318">
                <a:moveTo>
                  <a:pt x="0" y="0"/>
                </a:moveTo>
                <a:lnTo>
                  <a:pt x="37981" y="0"/>
                </a:lnTo>
                <a:lnTo>
                  <a:pt x="37981" y="1386318"/>
                </a:lnTo>
                <a:lnTo>
                  <a:pt x="0" y="1386318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6" name="Shape 4"/>
          <p:cNvSpPr/>
          <p:nvPr/>
        </p:nvSpPr>
        <p:spPr>
          <a:xfrm>
            <a:off x="593458" y="1395813"/>
            <a:ext cx="189907" cy="189907"/>
          </a:xfrm>
          <a:custGeom>
            <a:avLst/>
            <a:gdLst/>
            <a:ahLst/>
            <a:cxnLst/>
            <a:rect l="l" t="t" r="r" b="b"/>
            <a:pathLst>
              <a:path w="189907" h="189907">
                <a:moveTo>
                  <a:pt x="86051" y="0"/>
                </a:moveTo>
                <a:cubicBezTo>
                  <a:pt x="143394" y="0"/>
                  <a:pt x="189907" y="46512"/>
                  <a:pt x="189907" y="103855"/>
                </a:cubicBezTo>
                <a:cubicBezTo>
                  <a:pt x="189907" y="108788"/>
                  <a:pt x="185938" y="112757"/>
                  <a:pt x="181005" y="112757"/>
                </a:cubicBezTo>
                <a:cubicBezTo>
                  <a:pt x="176072" y="112757"/>
                  <a:pt x="172103" y="108788"/>
                  <a:pt x="172103" y="103855"/>
                </a:cubicBezTo>
                <a:cubicBezTo>
                  <a:pt x="172103" y="56341"/>
                  <a:pt x="133565" y="17804"/>
                  <a:pt x="86051" y="17804"/>
                </a:cubicBezTo>
                <a:cubicBezTo>
                  <a:pt x="81118" y="17804"/>
                  <a:pt x="77150" y="13835"/>
                  <a:pt x="77150" y="8902"/>
                </a:cubicBezTo>
                <a:cubicBezTo>
                  <a:pt x="77150" y="3969"/>
                  <a:pt x="81118" y="0"/>
                  <a:pt x="86051" y="0"/>
                </a:cubicBezTo>
                <a:close/>
                <a:moveTo>
                  <a:pt x="77150" y="44509"/>
                </a:moveTo>
                <a:cubicBezTo>
                  <a:pt x="77150" y="39576"/>
                  <a:pt x="81118" y="35607"/>
                  <a:pt x="86051" y="35607"/>
                </a:cubicBezTo>
                <a:cubicBezTo>
                  <a:pt x="123736" y="35607"/>
                  <a:pt x="154299" y="66171"/>
                  <a:pt x="154299" y="103855"/>
                </a:cubicBezTo>
                <a:cubicBezTo>
                  <a:pt x="154299" y="108788"/>
                  <a:pt x="150330" y="112757"/>
                  <a:pt x="145397" y="112757"/>
                </a:cubicBezTo>
                <a:cubicBezTo>
                  <a:pt x="140464" y="112757"/>
                  <a:pt x="136495" y="108788"/>
                  <a:pt x="136495" y="103855"/>
                </a:cubicBezTo>
                <a:cubicBezTo>
                  <a:pt x="136495" y="76000"/>
                  <a:pt x="113907" y="53411"/>
                  <a:pt x="86051" y="53411"/>
                </a:cubicBezTo>
                <a:cubicBezTo>
                  <a:pt x="81118" y="53411"/>
                  <a:pt x="77150" y="49442"/>
                  <a:pt x="77150" y="44509"/>
                </a:cubicBezTo>
                <a:close/>
                <a:moveTo>
                  <a:pt x="9792" y="52929"/>
                </a:moveTo>
                <a:cubicBezTo>
                  <a:pt x="13056" y="46290"/>
                  <a:pt x="21810" y="45548"/>
                  <a:pt x="27039" y="50778"/>
                </a:cubicBezTo>
                <a:lnTo>
                  <a:pt x="74702" y="98440"/>
                </a:lnTo>
                <a:lnTo>
                  <a:pt x="86571" y="86571"/>
                </a:lnTo>
                <a:cubicBezTo>
                  <a:pt x="91207" y="81934"/>
                  <a:pt x="98737" y="81934"/>
                  <a:pt x="103373" y="86571"/>
                </a:cubicBezTo>
                <a:cubicBezTo>
                  <a:pt x="108009" y="91207"/>
                  <a:pt x="108009" y="98737"/>
                  <a:pt x="103373" y="103373"/>
                </a:cubicBezTo>
                <a:lnTo>
                  <a:pt x="91504" y="115242"/>
                </a:lnTo>
                <a:lnTo>
                  <a:pt x="139166" y="162904"/>
                </a:lnTo>
                <a:cubicBezTo>
                  <a:pt x="144396" y="168134"/>
                  <a:pt x="143617" y="176850"/>
                  <a:pt x="137015" y="180152"/>
                </a:cubicBezTo>
                <a:cubicBezTo>
                  <a:pt x="124329" y="186420"/>
                  <a:pt x="110086" y="189944"/>
                  <a:pt x="94990" y="189944"/>
                </a:cubicBezTo>
                <a:cubicBezTo>
                  <a:pt x="42544" y="189944"/>
                  <a:pt x="37" y="147437"/>
                  <a:pt x="37" y="94990"/>
                </a:cubicBezTo>
                <a:cubicBezTo>
                  <a:pt x="37" y="79894"/>
                  <a:pt x="3561" y="65614"/>
                  <a:pt x="9829" y="5296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7" name="Text 5"/>
          <p:cNvSpPr/>
          <p:nvPr/>
        </p:nvSpPr>
        <p:spPr>
          <a:xfrm>
            <a:off x="863897" y="1367327"/>
            <a:ext cx="5080177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5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Pública de SpaceX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69720" y="1709159"/>
            <a:ext cx="5355364" cy="7406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Utilizamos la </a:t>
            </a:r>
            <a:pPr>
              <a:lnSpc>
                <a:spcPct val="14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oficial y gratuita</a:t>
            </a:r>
            <a:pPr>
              <a:lnSpc>
                <a:spcPct val="140000"/>
              </a:lnSpc>
            </a:pPr>
            <a:r>
              <a:rPr lang="en-US" sz="119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 SpaceX que proporciona datos reales y actualizados sobre todos los aspectos de la empresa: lanzamientos, cohetes, cápsulas, naves de apoyo e información corporativa.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98804" y="2753645"/>
            <a:ext cx="5602243" cy="4101981"/>
          </a:xfrm>
          <a:custGeom>
            <a:avLst/>
            <a:gdLst/>
            <a:ahLst/>
            <a:cxnLst/>
            <a:rect l="l" t="t" r="r" b="b"/>
            <a:pathLst>
              <a:path w="5602243" h="4101981">
                <a:moveTo>
                  <a:pt x="0" y="0"/>
                </a:moveTo>
                <a:lnTo>
                  <a:pt x="5602243" y="0"/>
                </a:lnTo>
                <a:lnTo>
                  <a:pt x="5602243" y="4101981"/>
                </a:lnTo>
                <a:lnTo>
                  <a:pt x="0" y="4101981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398804" y="2753645"/>
            <a:ext cx="37981" cy="4101981"/>
          </a:xfrm>
          <a:custGeom>
            <a:avLst/>
            <a:gdLst/>
            <a:ahLst/>
            <a:cxnLst/>
            <a:rect l="l" t="t" r="r" b="b"/>
            <a:pathLst>
              <a:path w="37981" h="4101981">
                <a:moveTo>
                  <a:pt x="0" y="0"/>
                </a:moveTo>
                <a:lnTo>
                  <a:pt x="37981" y="0"/>
                </a:lnTo>
                <a:lnTo>
                  <a:pt x="37981" y="4101981"/>
                </a:lnTo>
                <a:lnTo>
                  <a:pt x="0" y="4101981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1" name="Shape 9"/>
          <p:cNvSpPr/>
          <p:nvPr/>
        </p:nvSpPr>
        <p:spPr>
          <a:xfrm>
            <a:off x="605327" y="2934056"/>
            <a:ext cx="166168" cy="189907"/>
          </a:xfrm>
          <a:custGeom>
            <a:avLst/>
            <a:gdLst/>
            <a:ahLst/>
            <a:cxnLst/>
            <a:rect l="l" t="t" r="r" b="b"/>
            <a:pathLst>
              <a:path w="166168" h="189907">
                <a:moveTo>
                  <a:pt x="166168" y="76334"/>
                </a:moveTo>
                <a:cubicBezTo>
                  <a:pt x="160679" y="79968"/>
                  <a:pt x="154373" y="82899"/>
                  <a:pt x="147808" y="85235"/>
                </a:cubicBezTo>
                <a:cubicBezTo>
                  <a:pt x="130375" y="91467"/>
                  <a:pt x="107490" y="94953"/>
                  <a:pt x="83084" y="94953"/>
                </a:cubicBezTo>
                <a:cubicBezTo>
                  <a:pt x="58678" y="94953"/>
                  <a:pt x="35756" y="91430"/>
                  <a:pt x="18360" y="85235"/>
                </a:cubicBezTo>
                <a:cubicBezTo>
                  <a:pt x="11832" y="82899"/>
                  <a:pt x="5489" y="79968"/>
                  <a:pt x="0" y="76334"/>
                </a:cubicBezTo>
                <a:lnTo>
                  <a:pt x="0" y="106822"/>
                </a:lnTo>
                <a:cubicBezTo>
                  <a:pt x="0" y="123217"/>
                  <a:pt x="37202" y="136495"/>
                  <a:pt x="83084" y="136495"/>
                </a:cubicBezTo>
                <a:cubicBezTo>
                  <a:pt x="128966" y="136495"/>
                  <a:pt x="166168" y="123217"/>
                  <a:pt x="166168" y="106822"/>
                </a:cubicBezTo>
                <a:lnTo>
                  <a:pt x="166168" y="76334"/>
                </a:lnTo>
                <a:close/>
                <a:moveTo>
                  <a:pt x="166168" y="47477"/>
                </a:moveTo>
                <a:lnTo>
                  <a:pt x="166168" y="29673"/>
                </a:lnTo>
                <a:cubicBezTo>
                  <a:pt x="166168" y="13279"/>
                  <a:pt x="128966" y="0"/>
                  <a:pt x="83084" y="0"/>
                </a:cubicBezTo>
                <a:cubicBezTo>
                  <a:pt x="37202" y="0"/>
                  <a:pt x="0" y="13279"/>
                  <a:pt x="0" y="29673"/>
                </a:cubicBezTo>
                <a:lnTo>
                  <a:pt x="0" y="47477"/>
                </a:lnTo>
                <a:cubicBezTo>
                  <a:pt x="0" y="63871"/>
                  <a:pt x="37202" y="77150"/>
                  <a:pt x="83084" y="77150"/>
                </a:cubicBezTo>
                <a:cubicBezTo>
                  <a:pt x="128966" y="77150"/>
                  <a:pt x="166168" y="63871"/>
                  <a:pt x="166168" y="47477"/>
                </a:cubicBezTo>
                <a:close/>
                <a:moveTo>
                  <a:pt x="147808" y="144581"/>
                </a:moveTo>
                <a:cubicBezTo>
                  <a:pt x="130412" y="150775"/>
                  <a:pt x="107527" y="154299"/>
                  <a:pt x="83084" y="154299"/>
                </a:cubicBezTo>
                <a:cubicBezTo>
                  <a:pt x="58641" y="154299"/>
                  <a:pt x="35756" y="150775"/>
                  <a:pt x="18360" y="144581"/>
                </a:cubicBezTo>
                <a:cubicBezTo>
                  <a:pt x="11832" y="142244"/>
                  <a:pt x="5489" y="139314"/>
                  <a:pt x="0" y="135679"/>
                </a:cubicBezTo>
                <a:lnTo>
                  <a:pt x="0" y="160234"/>
                </a:lnTo>
                <a:cubicBezTo>
                  <a:pt x="0" y="176628"/>
                  <a:pt x="37202" y="189907"/>
                  <a:pt x="83084" y="189907"/>
                </a:cubicBezTo>
                <a:cubicBezTo>
                  <a:pt x="128966" y="189907"/>
                  <a:pt x="166168" y="176628"/>
                  <a:pt x="166168" y="160234"/>
                </a:cubicBezTo>
                <a:lnTo>
                  <a:pt x="166168" y="135679"/>
                </a:lnTo>
                <a:cubicBezTo>
                  <a:pt x="160679" y="139314"/>
                  <a:pt x="154373" y="142244"/>
                  <a:pt x="147808" y="144581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12" name="Text 10"/>
          <p:cNvSpPr/>
          <p:nvPr/>
        </p:nvSpPr>
        <p:spPr>
          <a:xfrm>
            <a:off x="863897" y="2905570"/>
            <a:ext cx="5080177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5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Tipos de Datos Disponibles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69720" y="3285383"/>
            <a:ext cx="5279402" cy="911551"/>
          </a:xfrm>
          <a:custGeom>
            <a:avLst/>
            <a:gdLst/>
            <a:ahLst/>
            <a:cxnLst/>
            <a:rect l="l" t="t" r="r" b="b"/>
            <a:pathLst>
              <a:path w="5279402" h="911551">
                <a:moveTo>
                  <a:pt x="0" y="0"/>
                </a:moveTo>
                <a:lnTo>
                  <a:pt x="5279402" y="0"/>
                </a:lnTo>
                <a:lnTo>
                  <a:pt x="5279402" y="911551"/>
                </a:lnTo>
                <a:lnTo>
                  <a:pt x="0" y="911551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683664" y="3399327"/>
            <a:ext cx="5127477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🚀 Lanzamientos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83664" y="3627215"/>
            <a:ext cx="5127477" cy="4557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Fecha, cohete utilizado, resultado (éxito/fallo), enlaces a vídeos, detalles de la misión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69720" y="4272897"/>
            <a:ext cx="5279402" cy="911551"/>
          </a:xfrm>
          <a:custGeom>
            <a:avLst/>
            <a:gdLst/>
            <a:ahLst/>
            <a:cxnLst/>
            <a:rect l="l" t="t" r="r" b="b"/>
            <a:pathLst>
              <a:path w="5279402" h="911551">
                <a:moveTo>
                  <a:pt x="0" y="0"/>
                </a:moveTo>
                <a:lnTo>
                  <a:pt x="5279402" y="0"/>
                </a:lnTo>
                <a:lnTo>
                  <a:pt x="5279402" y="911551"/>
                </a:lnTo>
                <a:lnTo>
                  <a:pt x="0" y="911551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83664" y="4386841"/>
            <a:ext cx="5127477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🛰️ Cohetes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83664" y="4614729"/>
            <a:ext cx="5127477" cy="4557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Especificaciones técnicas: altura, peso, capacidad de carga, motores, imágenes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69720" y="5260411"/>
            <a:ext cx="5279402" cy="683664"/>
          </a:xfrm>
          <a:custGeom>
            <a:avLst/>
            <a:gdLst/>
            <a:ahLst/>
            <a:cxnLst/>
            <a:rect l="l" t="t" r="r" b="b"/>
            <a:pathLst>
              <a:path w="5279402" h="683664">
                <a:moveTo>
                  <a:pt x="0" y="0"/>
                </a:moveTo>
                <a:lnTo>
                  <a:pt x="5279402" y="0"/>
                </a:lnTo>
                <a:lnTo>
                  <a:pt x="5279402" y="683664"/>
                </a:lnTo>
                <a:lnTo>
                  <a:pt x="0" y="683664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83664" y="5374355"/>
            <a:ext cx="5127477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🐉 Cápsulas Dragon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83664" y="5602243"/>
            <a:ext cx="5127477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Información sobre Dragon 1 y 2, historial de vuelos, tripulación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69720" y="6020037"/>
            <a:ext cx="5279402" cy="683664"/>
          </a:xfrm>
          <a:custGeom>
            <a:avLst/>
            <a:gdLst/>
            <a:ahLst/>
            <a:cxnLst/>
            <a:rect l="l" t="t" r="r" b="b"/>
            <a:pathLst>
              <a:path w="5279402" h="683664">
                <a:moveTo>
                  <a:pt x="0" y="0"/>
                </a:moveTo>
                <a:lnTo>
                  <a:pt x="5279402" y="0"/>
                </a:lnTo>
                <a:lnTo>
                  <a:pt x="5279402" y="683664"/>
                </a:lnTo>
                <a:lnTo>
                  <a:pt x="0" y="683664"/>
                </a:lnTo>
                <a:lnTo>
                  <a:pt x="0" y="0"/>
                </a:lnTo>
                <a:close/>
              </a:path>
            </a:pathLst>
          </a:custGeom>
          <a:solidFill>
            <a:srgbClr val="0B0D17">
              <a:alpha val="5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683664" y="6133981"/>
            <a:ext cx="5127477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🚢 Naves de Apoyo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83664" y="6361869"/>
            <a:ext cx="5127477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Datos de barcos de recuperación (GO Navigator, etc.)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207718" y="1215402"/>
            <a:ext cx="5602243" cy="2202916"/>
          </a:xfrm>
          <a:custGeom>
            <a:avLst/>
            <a:gdLst/>
            <a:ahLst/>
            <a:cxnLst/>
            <a:rect l="l" t="t" r="r" b="b"/>
            <a:pathLst>
              <a:path w="5602243" h="2202916">
                <a:moveTo>
                  <a:pt x="0" y="0"/>
                </a:moveTo>
                <a:lnTo>
                  <a:pt x="5602243" y="0"/>
                </a:lnTo>
                <a:lnTo>
                  <a:pt x="5602243" y="2202916"/>
                </a:lnTo>
                <a:lnTo>
                  <a:pt x="0" y="2202916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6207718" y="1215402"/>
            <a:ext cx="37981" cy="2202916"/>
          </a:xfrm>
          <a:custGeom>
            <a:avLst/>
            <a:gdLst/>
            <a:ahLst/>
            <a:cxnLst/>
            <a:rect l="l" t="t" r="r" b="b"/>
            <a:pathLst>
              <a:path w="37981" h="2202916">
                <a:moveTo>
                  <a:pt x="0" y="0"/>
                </a:moveTo>
                <a:lnTo>
                  <a:pt x="37981" y="0"/>
                </a:lnTo>
                <a:lnTo>
                  <a:pt x="37981" y="2202916"/>
                </a:lnTo>
                <a:lnTo>
                  <a:pt x="0" y="2202916"/>
                </a:lnTo>
                <a:lnTo>
                  <a:pt x="0" y="0"/>
                </a:ln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27" name="Shape 25"/>
          <p:cNvSpPr/>
          <p:nvPr/>
        </p:nvSpPr>
        <p:spPr>
          <a:xfrm>
            <a:off x="6414242" y="1395813"/>
            <a:ext cx="166168" cy="189907"/>
          </a:xfrm>
          <a:custGeom>
            <a:avLst/>
            <a:gdLst/>
            <a:ahLst/>
            <a:cxnLst/>
            <a:rect l="l" t="t" r="r" b="b"/>
            <a:pathLst>
              <a:path w="166168" h="189907">
                <a:moveTo>
                  <a:pt x="47477" y="-11869"/>
                </a:moveTo>
                <a:cubicBezTo>
                  <a:pt x="54042" y="-11869"/>
                  <a:pt x="59346" y="-6565"/>
                  <a:pt x="59346" y="0"/>
                </a:cubicBezTo>
                <a:lnTo>
                  <a:pt x="59346" y="35607"/>
                </a:lnTo>
                <a:lnTo>
                  <a:pt x="106822" y="35607"/>
                </a:lnTo>
                <a:lnTo>
                  <a:pt x="106822" y="0"/>
                </a:lnTo>
                <a:cubicBezTo>
                  <a:pt x="106822" y="-6565"/>
                  <a:pt x="112126" y="-11869"/>
                  <a:pt x="118692" y="-11869"/>
                </a:cubicBezTo>
                <a:cubicBezTo>
                  <a:pt x="125257" y="-11869"/>
                  <a:pt x="130561" y="-6565"/>
                  <a:pt x="130561" y="0"/>
                </a:cubicBezTo>
                <a:lnTo>
                  <a:pt x="130561" y="35607"/>
                </a:lnTo>
                <a:lnTo>
                  <a:pt x="154299" y="35607"/>
                </a:lnTo>
                <a:cubicBezTo>
                  <a:pt x="160864" y="35607"/>
                  <a:pt x="166168" y="40912"/>
                  <a:pt x="166168" y="47477"/>
                </a:cubicBezTo>
                <a:cubicBezTo>
                  <a:pt x="166168" y="54042"/>
                  <a:pt x="160864" y="59346"/>
                  <a:pt x="154299" y="59346"/>
                </a:cubicBezTo>
                <a:lnTo>
                  <a:pt x="154299" y="83084"/>
                </a:lnTo>
                <a:cubicBezTo>
                  <a:pt x="154299" y="118358"/>
                  <a:pt x="128632" y="147660"/>
                  <a:pt x="94953" y="153298"/>
                </a:cubicBezTo>
                <a:lnTo>
                  <a:pt x="94953" y="178037"/>
                </a:lnTo>
                <a:cubicBezTo>
                  <a:pt x="94953" y="184603"/>
                  <a:pt x="89649" y="189907"/>
                  <a:pt x="83084" y="189907"/>
                </a:cubicBezTo>
                <a:cubicBezTo>
                  <a:pt x="76519" y="189907"/>
                  <a:pt x="71215" y="184603"/>
                  <a:pt x="71215" y="178037"/>
                </a:cubicBezTo>
                <a:lnTo>
                  <a:pt x="71215" y="153298"/>
                </a:lnTo>
                <a:cubicBezTo>
                  <a:pt x="37536" y="147660"/>
                  <a:pt x="11869" y="118358"/>
                  <a:pt x="11869" y="83084"/>
                </a:cubicBezTo>
                <a:lnTo>
                  <a:pt x="11869" y="59346"/>
                </a:lnTo>
                <a:cubicBezTo>
                  <a:pt x="5304" y="59346"/>
                  <a:pt x="0" y="54042"/>
                  <a:pt x="0" y="47477"/>
                </a:cubicBezTo>
                <a:cubicBezTo>
                  <a:pt x="0" y="40912"/>
                  <a:pt x="5304" y="35607"/>
                  <a:pt x="11869" y="35607"/>
                </a:cubicBezTo>
                <a:lnTo>
                  <a:pt x="35607" y="35607"/>
                </a:lnTo>
                <a:lnTo>
                  <a:pt x="35607" y="0"/>
                </a:lnTo>
                <a:cubicBezTo>
                  <a:pt x="35607" y="-6565"/>
                  <a:pt x="40912" y="-11869"/>
                  <a:pt x="47477" y="-11869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28" name="Text 26"/>
          <p:cNvSpPr/>
          <p:nvPr/>
        </p:nvSpPr>
        <p:spPr>
          <a:xfrm>
            <a:off x="6672812" y="1367327"/>
            <a:ext cx="5080177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5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Integración con la Aplicación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78634" y="1747140"/>
            <a:ext cx="303850" cy="303850"/>
          </a:xfrm>
          <a:custGeom>
            <a:avLst/>
            <a:gdLst/>
            <a:ahLst/>
            <a:cxnLst/>
            <a:rect l="l" t="t" r="r" b="b"/>
            <a:pathLst>
              <a:path w="303850" h="303850">
                <a:moveTo>
                  <a:pt x="151925" y="0"/>
                </a:moveTo>
                <a:lnTo>
                  <a:pt x="151925" y="0"/>
                </a:lnTo>
                <a:cubicBezTo>
                  <a:pt x="235775" y="0"/>
                  <a:pt x="303850" y="68075"/>
                  <a:pt x="303850" y="151925"/>
                </a:cubicBezTo>
                <a:lnTo>
                  <a:pt x="303850" y="151925"/>
                </a:lnTo>
                <a:cubicBezTo>
                  <a:pt x="303850" y="235775"/>
                  <a:pt x="235775" y="303850"/>
                  <a:pt x="151925" y="303850"/>
                </a:cubicBezTo>
                <a:lnTo>
                  <a:pt x="151925" y="303850"/>
                </a:lnTo>
                <a:cubicBezTo>
                  <a:pt x="68075" y="303850"/>
                  <a:pt x="0" y="235775"/>
                  <a:pt x="0" y="151925"/>
                </a:cubicBezTo>
                <a:lnTo>
                  <a:pt x="0" y="151925"/>
                </a:lnTo>
                <a:cubicBezTo>
                  <a:pt x="0" y="68075"/>
                  <a:pt x="68075" y="0"/>
                  <a:pt x="151925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0" name="Text 28"/>
          <p:cNvSpPr/>
          <p:nvPr/>
        </p:nvSpPr>
        <p:spPr>
          <a:xfrm>
            <a:off x="6340653" y="1747140"/>
            <a:ext cx="379813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6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796429" y="1747140"/>
            <a:ext cx="4320374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Peticiones HTTP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796429" y="1975028"/>
            <a:ext cx="4320374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app realiza peticiones a la API para obtener datos actualizados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78634" y="2278879"/>
            <a:ext cx="303850" cy="303850"/>
          </a:xfrm>
          <a:custGeom>
            <a:avLst/>
            <a:gdLst/>
            <a:ahLst/>
            <a:cxnLst/>
            <a:rect l="l" t="t" r="r" b="b"/>
            <a:pathLst>
              <a:path w="303850" h="303850">
                <a:moveTo>
                  <a:pt x="151925" y="0"/>
                </a:moveTo>
                <a:lnTo>
                  <a:pt x="151925" y="0"/>
                </a:lnTo>
                <a:cubicBezTo>
                  <a:pt x="235775" y="0"/>
                  <a:pt x="303850" y="68075"/>
                  <a:pt x="303850" y="151925"/>
                </a:cubicBezTo>
                <a:lnTo>
                  <a:pt x="303850" y="151925"/>
                </a:lnTo>
                <a:cubicBezTo>
                  <a:pt x="303850" y="235775"/>
                  <a:pt x="235775" y="303850"/>
                  <a:pt x="151925" y="303850"/>
                </a:cubicBezTo>
                <a:lnTo>
                  <a:pt x="151925" y="303850"/>
                </a:lnTo>
                <a:cubicBezTo>
                  <a:pt x="68075" y="303850"/>
                  <a:pt x="0" y="235775"/>
                  <a:pt x="0" y="151925"/>
                </a:cubicBezTo>
                <a:lnTo>
                  <a:pt x="0" y="151925"/>
                </a:lnTo>
                <a:cubicBezTo>
                  <a:pt x="0" y="68075"/>
                  <a:pt x="68075" y="0"/>
                  <a:pt x="151925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4" name="Text 32"/>
          <p:cNvSpPr/>
          <p:nvPr/>
        </p:nvSpPr>
        <p:spPr>
          <a:xfrm>
            <a:off x="6340653" y="2278879"/>
            <a:ext cx="379813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6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796429" y="2278879"/>
            <a:ext cx="3864598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Procesamiento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796429" y="2506766"/>
            <a:ext cx="3864598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Los datos se procesan y transforman para su visualización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78634" y="2810617"/>
            <a:ext cx="303850" cy="303850"/>
          </a:xfrm>
          <a:custGeom>
            <a:avLst/>
            <a:gdLst/>
            <a:ahLst/>
            <a:cxnLst/>
            <a:rect l="l" t="t" r="r" b="b"/>
            <a:pathLst>
              <a:path w="303850" h="303850">
                <a:moveTo>
                  <a:pt x="151925" y="0"/>
                </a:moveTo>
                <a:lnTo>
                  <a:pt x="151925" y="0"/>
                </a:lnTo>
                <a:cubicBezTo>
                  <a:pt x="235775" y="0"/>
                  <a:pt x="303850" y="68075"/>
                  <a:pt x="303850" y="151925"/>
                </a:cubicBezTo>
                <a:lnTo>
                  <a:pt x="303850" y="151925"/>
                </a:lnTo>
                <a:cubicBezTo>
                  <a:pt x="303850" y="235775"/>
                  <a:pt x="235775" y="303850"/>
                  <a:pt x="151925" y="303850"/>
                </a:cubicBezTo>
                <a:lnTo>
                  <a:pt x="151925" y="303850"/>
                </a:lnTo>
                <a:cubicBezTo>
                  <a:pt x="68075" y="303850"/>
                  <a:pt x="0" y="235775"/>
                  <a:pt x="0" y="151925"/>
                </a:cubicBezTo>
                <a:lnTo>
                  <a:pt x="0" y="151925"/>
                </a:lnTo>
                <a:cubicBezTo>
                  <a:pt x="0" y="68075"/>
                  <a:pt x="68075" y="0"/>
                  <a:pt x="151925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38" name="Text 36"/>
          <p:cNvSpPr/>
          <p:nvPr/>
        </p:nvSpPr>
        <p:spPr>
          <a:xfrm>
            <a:off x="6340653" y="2810617"/>
            <a:ext cx="379813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6" b="1" dirty="0">
                <a:solidFill>
                  <a:srgbClr val="0B0D1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796429" y="2810617"/>
            <a:ext cx="3779140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Visualización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796429" y="3038505"/>
            <a:ext cx="3779140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 generan listas, fichas de detalle y gráficos estadísticos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207718" y="3570243"/>
            <a:ext cx="5602243" cy="3285383"/>
          </a:xfrm>
          <a:custGeom>
            <a:avLst/>
            <a:gdLst/>
            <a:ahLst/>
            <a:cxnLst/>
            <a:rect l="l" t="t" r="r" b="b"/>
            <a:pathLst>
              <a:path w="5602243" h="3285383">
                <a:moveTo>
                  <a:pt x="0" y="0"/>
                </a:moveTo>
                <a:lnTo>
                  <a:pt x="5602243" y="0"/>
                </a:lnTo>
                <a:lnTo>
                  <a:pt x="5602243" y="3285383"/>
                </a:lnTo>
                <a:lnTo>
                  <a:pt x="0" y="3285383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6207718" y="3570243"/>
            <a:ext cx="37981" cy="3285383"/>
          </a:xfrm>
          <a:custGeom>
            <a:avLst/>
            <a:gdLst/>
            <a:ahLst/>
            <a:cxnLst/>
            <a:rect l="l" t="t" r="r" b="b"/>
            <a:pathLst>
              <a:path w="37981" h="3285383">
                <a:moveTo>
                  <a:pt x="0" y="0"/>
                </a:moveTo>
                <a:lnTo>
                  <a:pt x="37981" y="0"/>
                </a:lnTo>
                <a:lnTo>
                  <a:pt x="37981" y="3285383"/>
                </a:lnTo>
                <a:lnTo>
                  <a:pt x="0" y="3285383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3" name="Shape 41"/>
          <p:cNvSpPr/>
          <p:nvPr/>
        </p:nvSpPr>
        <p:spPr>
          <a:xfrm>
            <a:off x="6378634" y="3750654"/>
            <a:ext cx="237383" cy="189907"/>
          </a:xfrm>
          <a:custGeom>
            <a:avLst/>
            <a:gdLst/>
            <a:ahLst/>
            <a:cxnLst/>
            <a:rect l="l" t="t" r="r" b="b"/>
            <a:pathLst>
              <a:path w="237383" h="189907">
                <a:moveTo>
                  <a:pt x="154262" y="78077"/>
                </a:moveTo>
                <a:cubicBezTo>
                  <a:pt x="158787" y="76853"/>
                  <a:pt x="163535" y="79004"/>
                  <a:pt x="165575" y="83195"/>
                </a:cubicBezTo>
                <a:lnTo>
                  <a:pt x="172474" y="97142"/>
                </a:lnTo>
                <a:cubicBezTo>
                  <a:pt x="176294" y="97661"/>
                  <a:pt x="180040" y="98699"/>
                  <a:pt x="183564" y="100146"/>
                </a:cubicBezTo>
                <a:lnTo>
                  <a:pt x="196546" y="91504"/>
                </a:lnTo>
                <a:cubicBezTo>
                  <a:pt x="200440" y="88907"/>
                  <a:pt x="205596" y="89427"/>
                  <a:pt x="208897" y="92728"/>
                </a:cubicBezTo>
                <a:lnTo>
                  <a:pt x="216019" y="99849"/>
                </a:lnTo>
                <a:cubicBezTo>
                  <a:pt x="219320" y="103150"/>
                  <a:pt x="219839" y="108343"/>
                  <a:pt x="217243" y="112201"/>
                </a:cubicBezTo>
                <a:lnTo>
                  <a:pt x="208600" y="125145"/>
                </a:lnTo>
                <a:cubicBezTo>
                  <a:pt x="209305" y="126889"/>
                  <a:pt x="209936" y="128706"/>
                  <a:pt x="210455" y="130598"/>
                </a:cubicBezTo>
                <a:cubicBezTo>
                  <a:pt x="210974" y="132489"/>
                  <a:pt x="211308" y="134344"/>
                  <a:pt x="211568" y="136236"/>
                </a:cubicBezTo>
                <a:lnTo>
                  <a:pt x="225551" y="143135"/>
                </a:lnTo>
                <a:cubicBezTo>
                  <a:pt x="229742" y="145212"/>
                  <a:pt x="231894" y="149959"/>
                  <a:pt x="230670" y="154447"/>
                </a:cubicBezTo>
                <a:lnTo>
                  <a:pt x="228073" y="164165"/>
                </a:lnTo>
                <a:cubicBezTo>
                  <a:pt x="226849" y="168653"/>
                  <a:pt x="222658" y="171695"/>
                  <a:pt x="217985" y="171398"/>
                </a:cubicBezTo>
                <a:lnTo>
                  <a:pt x="202406" y="170397"/>
                </a:lnTo>
                <a:cubicBezTo>
                  <a:pt x="200070" y="173401"/>
                  <a:pt x="197362" y="176183"/>
                  <a:pt x="194283" y="178557"/>
                </a:cubicBezTo>
                <a:lnTo>
                  <a:pt x="195285" y="194098"/>
                </a:lnTo>
                <a:cubicBezTo>
                  <a:pt x="195581" y="198771"/>
                  <a:pt x="192540" y="203000"/>
                  <a:pt x="188052" y="204187"/>
                </a:cubicBezTo>
                <a:lnTo>
                  <a:pt x="178334" y="206783"/>
                </a:lnTo>
                <a:cubicBezTo>
                  <a:pt x="173809" y="208007"/>
                  <a:pt x="169098" y="205856"/>
                  <a:pt x="167021" y="201664"/>
                </a:cubicBezTo>
                <a:lnTo>
                  <a:pt x="160122" y="187718"/>
                </a:lnTo>
                <a:cubicBezTo>
                  <a:pt x="156302" y="187199"/>
                  <a:pt x="152556" y="186160"/>
                  <a:pt x="149032" y="184714"/>
                </a:cubicBezTo>
                <a:lnTo>
                  <a:pt x="136050" y="193356"/>
                </a:lnTo>
                <a:cubicBezTo>
                  <a:pt x="132156" y="195952"/>
                  <a:pt x="127000" y="195433"/>
                  <a:pt x="123699" y="192132"/>
                </a:cubicBezTo>
                <a:lnTo>
                  <a:pt x="116577" y="185011"/>
                </a:lnTo>
                <a:cubicBezTo>
                  <a:pt x="113276" y="181709"/>
                  <a:pt x="112757" y="176554"/>
                  <a:pt x="115353" y="172659"/>
                </a:cubicBezTo>
                <a:lnTo>
                  <a:pt x="123996" y="159677"/>
                </a:lnTo>
                <a:cubicBezTo>
                  <a:pt x="123291" y="157934"/>
                  <a:pt x="122660" y="156117"/>
                  <a:pt x="122141" y="154225"/>
                </a:cubicBezTo>
                <a:cubicBezTo>
                  <a:pt x="121622" y="152333"/>
                  <a:pt x="121288" y="150442"/>
                  <a:pt x="121028" y="148587"/>
                </a:cubicBezTo>
                <a:lnTo>
                  <a:pt x="107045" y="141688"/>
                </a:lnTo>
                <a:cubicBezTo>
                  <a:pt x="102854" y="139611"/>
                  <a:pt x="100739" y="134863"/>
                  <a:pt x="101926" y="130375"/>
                </a:cubicBezTo>
                <a:lnTo>
                  <a:pt x="104523" y="120657"/>
                </a:lnTo>
                <a:cubicBezTo>
                  <a:pt x="105747" y="116169"/>
                  <a:pt x="109938" y="113128"/>
                  <a:pt x="114612" y="113425"/>
                </a:cubicBezTo>
                <a:lnTo>
                  <a:pt x="130153" y="114426"/>
                </a:lnTo>
                <a:cubicBezTo>
                  <a:pt x="132489" y="111422"/>
                  <a:pt x="135197" y="108640"/>
                  <a:pt x="138276" y="106266"/>
                </a:cubicBezTo>
                <a:lnTo>
                  <a:pt x="137274" y="90762"/>
                </a:lnTo>
                <a:cubicBezTo>
                  <a:pt x="136978" y="86088"/>
                  <a:pt x="140019" y="81860"/>
                  <a:pt x="144507" y="80673"/>
                </a:cubicBezTo>
                <a:lnTo>
                  <a:pt x="154225" y="78077"/>
                </a:lnTo>
                <a:close/>
                <a:moveTo>
                  <a:pt x="166317" y="126110"/>
                </a:moveTo>
                <a:cubicBezTo>
                  <a:pt x="157309" y="126120"/>
                  <a:pt x="150005" y="133441"/>
                  <a:pt x="150015" y="142448"/>
                </a:cubicBezTo>
                <a:cubicBezTo>
                  <a:pt x="150025" y="151456"/>
                  <a:pt x="157346" y="158760"/>
                  <a:pt x="166354" y="158750"/>
                </a:cubicBezTo>
                <a:cubicBezTo>
                  <a:pt x="175361" y="158740"/>
                  <a:pt x="182665" y="151419"/>
                  <a:pt x="182655" y="142411"/>
                </a:cubicBezTo>
                <a:cubicBezTo>
                  <a:pt x="182645" y="133404"/>
                  <a:pt x="175324" y="126100"/>
                  <a:pt x="166317" y="126110"/>
                </a:cubicBezTo>
                <a:close/>
                <a:moveTo>
                  <a:pt x="83418" y="-16876"/>
                </a:moveTo>
                <a:lnTo>
                  <a:pt x="93136" y="-14280"/>
                </a:lnTo>
                <a:cubicBezTo>
                  <a:pt x="97624" y="-13056"/>
                  <a:pt x="100665" y="-8828"/>
                  <a:pt x="100369" y="-4191"/>
                </a:cubicBezTo>
                <a:lnTo>
                  <a:pt x="99367" y="11313"/>
                </a:lnTo>
                <a:cubicBezTo>
                  <a:pt x="102446" y="13687"/>
                  <a:pt x="105153" y="16431"/>
                  <a:pt x="107490" y="19473"/>
                </a:cubicBezTo>
                <a:lnTo>
                  <a:pt x="123068" y="18471"/>
                </a:lnTo>
                <a:cubicBezTo>
                  <a:pt x="127705" y="18175"/>
                  <a:pt x="131933" y="21216"/>
                  <a:pt x="133157" y="25704"/>
                </a:cubicBezTo>
                <a:lnTo>
                  <a:pt x="135754" y="35422"/>
                </a:lnTo>
                <a:cubicBezTo>
                  <a:pt x="136940" y="39910"/>
                  <a:pt x="134826" y="44658"/>
                  <a:pt x="130635" y="46735"/>
                </a:cubicBezTo>
                <a:lnTo>
                  <a:pt x="116652" y="53634"/>
                </a:lnTo>
                <a:cubicBezTo>
                  <a:pt x="116392" y="55525"/>
                  <a:pt x="116021" y="57417"/>
                  <a:pt x="115539" y="59272"/>
                </a:cubicBezTo>
                <a:cubicBezTo>
                  <a:pt x="115057" y="61126"/>
                  <a:pt x="114389" y="62981"/>
                  <a:pt x="113684" y="64724"/>
                </a:cubicBezTo>
                <a:lnTo>
                  <a:pt x="122327" y="77706"/>
                </a:lnTo>
                <a:cubicBezTo>
                  <a:pt x="124923" y="81600"/>
                  <a:pt x="124404" y="86756"/>
                  <a:pt x="121103" y="90057"/>
                </a:cubicBezTo>
                <a:lnTo>
                  <a:pt x="113981" y="97179"/>
                </a:lnTo>
                <a:cubicBezTo>
                  <a:pt x="110680" y="100480"/>
                  <a:pt x="105524" y="100999"/>
                  <a:pt x="101630" y="98403"/>
                </a:cubicBezTo>
                <a:lnTo>
                  <a:pt x="88648" y="89761"/>
                </a:lnTo>
                <a:cubicBezTo>
                  <a:pt x="85124" y="91207"/>
                  <a:pt x="81378" y="92246"/>
                  <a:pt x="77558" y="92765"/>
                </a:cubicBezTo>
                <a:lnTo>
                  <a:pt x="70659" y="106711"/>
                </a:lnTo>
                <a:cubicBezTo>
                  <a:pt x="68581" y="110902"/>
                  <a:pt x="63834" y="113017"/>
                  <a:pt x="59346" y="111830"/>
                </a:cubicBezTo>
                <a:lnTo>
                  <a:pt x="49628" y="109233"/>
                </a:lnTo>
                <a:cubicBezTo>
                  <a:pt x="45103" y="108009"/>
                  <a:pt x="42098" y="103781"/>
                  <a:pt x="42395" y="99145"/>
                </a:cubicBezTo>
                <a:lnTo>
                  <a:pt x="43397" y="83603"/>
                </a:lnTo>
                <a:cubicBezTo>
                  <a:pt x="40318" y="81230"/>
                  <a:pt x="37610" y="78485"/>
                  <a:pt x="35274" y="75443"/>
                </a:cubicBezTo>
                <a:lnTo>
                  <a:pt x="19695" y="76445"/>
                </a:lnTo>
                <a:cubicBezTo>
                  <a:pt x="15059" y="76742"/>
                  <a:pt x="10831" y="73700"/>
                  <a:pt x="9607" y="69212"/>
                </a:cubicBezTo>
                <a:lnTo>
                  <a:pt x="7010" y="59494"/>
                </a:lnTo>
                <a:cubicBezTo>
                  <a:pt x="5823" y="55006"/>
                  <a:pt x="7938" y="50258"/>
                  <a:pt x="12129" y="48181"/>
                </a:cubicBezTo>
                <a:lnTo>
                  <a:pt x="26112" y="41282"/>
                </a:lnTo>
                <a:cubicBezTo>
                  <a:pt x="26372" y="39391"/>
                  <a:pt x="26743" y="37536"/>
                  <a:pt x="27225" y="35645"/>
                </a:cubicBezTo>
                <a:cubicBezTo>
                  <a:pt x="27744" y="33753"/>
                  <a:pt x="28338" y="31935"/>
                  <a:pt x="29079" y="30192"/>
                </a:cubicBezTo>
                <a:lnTo>
                  <a:pt x="20437" y="17247"/>
                </a:lnTo>
                <a:cubicBezTo>
                  <a:pt x="17841" y="13353"/>
                  <a:pt x="18360" y="8197"/>
                  <a:pt x="21661" y="4896"/>
                </a:cubicBezTo>
                <a:lnTo>
                  <a:pt x="28783" y="-2225"/>
                </a:lnTo>
                <a:cubicBezTo>
                  <a:pt x="32084" y="-5527"/>
                  <a:pt x="37239" y="-6046"/>
                  <a:pt x="41134" y="-3449"/>
                </a:cubicBezTo>
                <a:lnTo>
                  <a:pt x="54116" y="5193"/>
                </a:lnTo>
                <a:cubicBezTo>
                  <a:pt x="57640" y="3746"/>
                  <a:pt x="61386" y="2708"/>
                  <a:pt x="65206" y="2188"/>
                </a:cubicBezTo>
                <a:lnTo>
                  <a:pt x="72105" y="-11758"/>
                </a:lnTo>
                <a:cubicBezTo>
                  <a:pt x="74182" y="-15949"/>
                  <a:pt x="78893" y="-18063"/>
                  <a:pt x="83418" y="-16876"/>
                </a:cubicBezTo>
                <a:close/>
                <a:moveTo>
                  <a:pt x="71363" y="31157"/>
                </a:moveTo>
                <a:cubicBezTo>
                  <a:pt x="62356" y="31157"/>
                  <a:pt x="55043" y="38469"/>
                  <a:pt x="55043" y="47477"/>
                </a:cubicBezTo>
                <a:cubicBezTo>
                  <a:pt x="55043" y="56484"/>
                  <a:pt x="62356" y="63797"/>
                  <a:pt x="71363" y="63797"/>
                </a:cubicBezTo>
                <a:cubicBezTo>
                  <a:pt x="80371" y="63797"/>
                  <a:pt x="87683" y="56484"/>
                  <a:pt x="87683" y="47477"/>
                </a:cubicBezTo>
                <a:cubicBezTo>
                  <a:pt x="87683" y="38469"/>
                  <a:pt x="80371" y="31157"/>
                  <a:pt x="71363" y="31157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4" name="Text 42"/>
          <p:cNvSpPr/>
          <p:nvPr/>
        </p:nvSpPr>
        <p:spPr>
          <a:xfrm>
            <a:off x="6672812" y="3722168"/>
            <a:ext cx="5080177" cy="265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5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Características Técnicas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97625" y="4139963"/>
            <a:ext cx="151925" cy="151925"/>
          </a:xfrm>
          <a:custGeom>
            <a:avLst/>
            <a:gdLst/>
            <a:ahLst/>
            <a:cxnLst/>
            <a:rect l="l" t="t" r="r" b="b"/>
            <a:pathLst>
              <a:path w="151925" h="151925">
                <a:moveTo>
                  <a:pt x="75963" y="151925"/>
                </a:moveTo>
                <a:cubicBezTo>
                  <a:pt x="117888" y="151925"/>
                  <a:pt x="151925" y="117888"/>
                  <a:pt x="151925" y="75963"/>
                </a:cubicBezTo>
                <a:cubicBezTo>
                  <a:pt x="151925" y="34038"/>
                  <a:pt x="117888" y="0"/>
                  <a:pt x="75963" y="0"/>
                </a:cubicBezTo>
                <a:cubicBezTo>
                  <a:pt x="34038" y="0"/>
                  <a:pt x="0" y="34038"/>
                  <a:pt x="0" y="75963"/>
                </a:cubicBezTo>
                <a:cubicBezTo>
                  <a:pt x="0" y="117888"/>
                  <a:pt x="34038" y="151925"/>
                  <a:pt x="75963" y="151925"/>
                </a:cubicBezTo>
                <a:close/>
                <a:moveTo>
                  <a:pt x="101007" y="63114"/>
                </a:moveTo>
                <a:lnTo>
                  <a:pt x="77268" y="101096"/>
                </a:lnTo>
                <a:cubicBezTo>
                  <a:pt x="76022" y="103084"/>
                  <a:pt x="73886" y="104330"/>
                  <a:pt x="71541" y="104449"/>
                </a:cubicBezTo>
                <a:cubicBezTo>
                  <a:pt x="69197" y="104567"/>
                  <a:pt x="66942" y="103499"/>
                  <a:pt x="65547" y="101600"/>
                </a:cubicBezTo>
                <a:lnTo>
                  <a:pt x="51304" y="82609"/>
                </a:lnTo>
                <a:cubicBezTo>
                  <a:pt x="48931" y="79464"/>
                  <a:pt x="49583" y="75013"/>
                  <a:pt x="52729" y="72639"/>
                </a:cubicBezTo>
                <a:cubicBezTo>
                  <a:pt x="55874" y="70265"/>
                  <a:pt x="60325" y="70918"/>
                  <a:pt x="62699" y="74064"/>
                </a:cubicBezTo>
                <a:lnTo>
                  <a:pt x="70711" y="84746"/>
                </a:lnTo>
                <a:lnTo>
                  <a:pt x="88930" y="55577"/>
                </a:lnTo>
                <a:cubicBezTo>
                  <a:pt x="91007" y="52254"/>
                  <a:pt x="95398" y="51215"/>
                  <a:pt x="98751" y="53322"/>
                </a:cubicBezTo>
                <a:cubicBezTo>
                  <a:pt x="102104" y="55429"/>
                  <a:pt x="103113" y="59791"/>
                  <a:pt x="101007" y="63144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6" name="Text 44"/>
          <p:cNvSpPr/>
          <p:nvPr/>
        </p:nvSpPr>
        <p:spPr>
          <a:xfrm>
            <a:off x="6644504" y="4101981"/>
            <a:ext cx="2820112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RESTful API:</a:t>
            </a:r>
            <a:pPr>
              <a:lnSpc>
                <a:spcPct val="130000"/>
              </a:lnSpc>
            </a:pPr>
            <a:r>
              <a:rPr lang="en-US" sz="119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Endpoints bien estructurados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97625" y="4443813"/>
            <a:ext cx="151925" cy="151925"/>
          </a:xfrm>
          <a:custGeom>
            <a:avLst/>
            <a:gdLst/>
            <a:ahLst/>
            <a:cxnLst/>
            <a:rect l="l" t="t" r="r" b="b"/>
            <a:pathLst>
              <a:path w="151925" h="151925">
                <a:moveTo>
                  <a:pt x="75963" y="151925"/>
                </a:moveTo>
                <a:cubicBezTo>
                  <a:pt x="117888" y="151925"/>
                  <a:pt x="151925" y="117888"/>
                  <a:pt x="151925" y="75963"/>
                </a:cubicBezTo>
                <a:cubicBezTo>
                  <a:pt x="151925" y="34038"/>
                  <a:pt x="117888" y="0"/>
                  <a:pt x="75963" y="0"/>
                </a:cubicBezTo>
                <a:cubicBezTo>
                  <a:pt x="34038" y="0"/>
                  <a:pt x="0" y="34038"/>
                  <a:pt x="0" y="75963"/>
                </a:cubicBezTo>
                <a:cubicBezTo>
                  <a:pt x="0" y="117888"/>
                  <a:pt x="34038" y="151925"/>
                  <a:pt x="75963" y="151925"/>
                </a:cubicBezTo>
                <a:close/>
                <a:moveTo>
                  <a:pt x="101007" y="63114"/>
                </a:moveTo>
                <a:lnTo>
                  <a:pt x="77268" y="101096"/>
                </a:lnTo>
                <a:cubicBezTo>
                  <a:pt x="76022" y="103084"/>
                  <a:pt x="73886" y="104330"/>
                  <a:pt x="71541" y="104449"/>
                </a:cubicBezTo>
                <a:cubicBezTo>
                  <a:pt x="69197" y="104567"/>
                  <a:pt x="66942" y="103499"/>
                  <a:pt x="65547" y="101600"/>
                </a:cubicBezTo>
                <a:lnTo>
                  <a:pt x="51304" y="82609"/>
                </a:lnTo>
                <a:cubicBezTo>
                  <a:pt x="48931" y="79464"/>
                  <a:pt x="49583" y="75013"/>
                  <a:pt x="52729" y="72639"/>
                </a:cubicBezTo>
                <a:cubicBezTo>
                  <a:pt x="55874" y="70265"/>
                  <a:pt x="60325" y="70918"/>
                  <a:pt x="62699" y="74064"/>
                </a:cubicBezTo>
                <a:lnTo>
                  <a:pt x="70711" y="84746"/>
                </a:lnTo>
                <a:lnTo>
                  <a:pt x="88930" y="55577"/>
                </a:lnTo>
                <a:cubicBezTo>
                  <a:pt x="91007" y="52254"/>
                  <a:pt x="95398" y="51215"/>
                  <a:pt x="98751" y="53322"/>
                </a:cubicBezTo>
                <a:cubicBezTo>
                  <a:pt x="102104" y="55429"/>
                  <a:pt x="103113" y="59791"/>
                  <a:pt x="101007" y="63144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8" name="Text 46"/>
          <p:cNvSpPr/>
          <p:nvPr/>
        </p:nvSpPr>
        <p:spPr>
          <a:xfrm>
            <a:off x="6644504" y="4405832"/>
            <a:ext cx="2744150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Format:</a:t>
            </a:r>
            <a:pPr>
              <a:lnSpc>
                <a:spcPct val="130000"/>
              </a:lnSpc>
            </a:pPr>
            <a:r>
              <a:rPr lang="en-US" sz="119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Datos en formato estándar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97625" y="4747664"/>
            <a:ext cx="151925" cy="151925"/>
          </a:xfrm>
          <a:custGeom>
            <a:avLst/>
            <a:gdLst/>
            <a:ahLst/>
            <a:cxnLst/>
            <a:rect l="l" t="t" r="r" b="b"/>
            <a:pathLst>
              <a:path w="151925" h="151925">
                <a:moveTo>
                  <a:pt x="75963" y="151925"/>
                </a:moveTo>
                <a:cubicBezTo>
                  <a:pt x="117888" y="151925"/>
                  <a:pt x="151925" y="117888"/>
                  <a:pt x="151925" y="75963"/>
                </a:cubicBezTo>
                <a:cubicBezTo>
                  <a:pt x="151925" y="34038"/>
                  <a:pt x="117888" y="0"/>
                  <a:pt x="75963" y="0"/>
                </a:cubicBezTo>
                <a:cubicBezTo>
                  <a:pt x="34038" y="0"/>
                  <a:pt x="0" y="34038"/>
                  <a:pt x="0" y="75963"/>
                </a:cubicBezTo>
                <a:cubicBezTo>
                  <a:pt x="0" y="117888"/>
                  <a:pt x="34038" y="151925"/>
                  <a:pt x="75963" y="151925"/>
                </a:cubicBezTo>
                <a:close/>
                <a:moveTo>
                  <a:pt x="101007" y="63114"/>
                </a:moveTo>
                <a:lnTo>
                  <a:pt x="77268" y="101096"/>
                </a:lnTo>
                <a:cubicBezTo>
                  <a:pt x="76022" y="103084"/>
                  <a:pt x="73886" y="104330"/>
                  <a:pt x="71541" y="104449"/>
                </a:cubicBezTo>
                <a:cubicBezTo>
                  <a:pt x="69197" y="104567"/>
                  <a:pt x="66942" y="103499"/>
                  <a:pt x="65547" y="101600"/>
                </a:cubicBezTo>
                <a:lnTo>
                  <a:pt x="51304" y="82609"/>
                </a:lnTo>
                <a:cubicBezTo>
                  <a:pt x="48931" y="79464"/>
                  <a:pt x="49583" y="75013"/>
                  <a:pt x="52729" y="72639"/>
                </a:cubicBezTo>
                <a:cubicBezTo>
                  <a:pt x="55874" y="70265"/>
                  <a:pt x="60325" y="70918"/>
                  <a:pt x="62699" y="74064"/>
                </a:cubicBezTo>
                <a:lnTo>
                  <a:pt x="70711" y="84746"/>
                </a:lnTo>
                <a:lnTo>
                  <a:pt x="88930" y="55577"/>
                </a:lnTo>
                <a:cubicBezTo>
                  <a:pt x="91007" y="52254"/>
                  <a:pt x="95398" y="51215"/>
                  <a:pt x="98751" y="53322"/>
                </a:cubicBezTo>
                <a:cubicBezTo>
                  <a:pt x="102104" y="55429"/>
                  <a:pt x="103113" y="59791"/>
                  <a:pt x="101007" y="63144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0" name="Text 48"/>
          <p:cNvSpPr/>
          <p:nvPr/>
        </p:nvSpPr>
        <p:spPr>
          <a:xfrm>
            <a:off x="6644504" y="4709682"/>
            <a:ext cx="3076486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Rate Limiting:</a:t>
            </a:r>
            <a:pPr>
              <a:lnSpc>
                <a:spcPct val="130000"/>
              </a:lnSpc>
            </a:pPr>
            <a:r>
              <a:rPr lang="en-US" sz="119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Gestión de límites de peticiones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97625" y="5051514"/>
            <a:ext cx="151925" cy="151925"/>
          </a:xfrm>
          <a:custGeom>
            <a:avLst/>
            <a:gdLst/>
            <a:ahLst/>
            <a:cxnLst/>
            <a:rect l="l" t="t" r="r" b="b"/>
            <a:pathLst>
              <a:path w="151925" h="151925">
                <a:moveTo>
                  <a:pt x="75963" y="151925"/>
                </a:moveTo>
                <a:cubicBezTo>
                  <a:pt x="117888" y="151925"/>
                  <a:pt x="151925" y="117888"/>
                  <a:pt x="151925" y="75963"/>
                </a:cubicBezTo>
                <a:cubicBezTo>
                  <a:pt x="151925" y="34038"/>
                  <a:pt x="117888" y="0"/>
                  <a:pt x="75963" y="0"/>
                </a:cubicBezTo>
                <a:cubicBezTo>
                  <a:pt x="34038" y="0"/>
                  <a:pt x="0" y="34038"/>
                  <a:pt x="0" y="75963"/>
                </a:cubicBezTo>
                <a:cubicBezTo>
                  <a:pt x="0" y="117888"/>
                  <a:pt x="34038" y="151925"/>
                  <a:pt x="75963" y="151925"/>
                </a:cubicBezTo>
                <a:close/>
                <a:moveTo>
                  <a:pt x="101007" y="63114"/>
                </a:moveTo>
                <a:lnTo>
                  <a:pt x="77268" y="101096"/>
                </a:lnTo>
                <a:cubicBezTo>
                  <a:pt x="76022" y="103084"/>
                  <a:pt x="73886" y="104330"/>
                  <a:pt x="71541" y="104449"/>
                </a:cubicBezTo>
                <a:cubicBezTo>
                  <a:pt x="69197" y="104567"/>
                  <a:pt x="66942" y="103499"/>
                  <a:pt x="65547" y="101600"/>
                </a:cubicBezTo>
                <a:lnTo>
                  <a:pt x="51304" y="82609"/>
                </a:lnTo>
                <a:cubicBezTo>
                  <a:pt x="48931" y="79464"/>
                  <a:pt x="49583" y="75013"/>
                  <a:pt x="52729" y="72639"/>
                </a:cubicBezTo>
                <a:cubicBezTo>
                  <a:pt x="55874" y="70265"/>
                  <a:pt x="60325" y="70918"/>
                  <a:pt x="62699" y="74064"/>
                </a:cubicBezTo>
                <a:lnTo>
                  <a:pt x="70711" y="84746"/>
                </a:lnTo>
                <a:lnTo>
                  <a:pt x="88930" y="55577"/>
                </a:lnTo>
                <a:cubicBezTo>
                  <a:pt x="91007" y="52254"/>
                  <a:pt x="95398" y="51215"/>
                  <a:pt x="98751" y="53322"/>
                </a:cubicBezTo>
                <a:cubicBezTo>
                  <a:pt x="102104" y="55429"/>
                  <a:pt x="103113" y="59791"/>
                  <a:pt x="101007" y="63144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2" name="Text 50"/>
          <p:cNvSpPr/>
          <p:nvPr/>
        </p:nvSpPr>
        <p:spPr>
          <a:xfrm>
            <a:off x="6644504" y="5013533"/>
            <a:ext cx="3522766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Caché:</a:t>
            </a:r>
            <a:pPr>
              <a:lnSpc>
                <a:spcPct val="130000"/>
              </a:lnSpc>
            </a:pPr>
            <a:r>
              <a:rPr lang="en-US" sz="119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Sistema de caché para optimizar rendimiento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397625" y="5355364"/>
            <a:ext cx="151925" cy="151925"/>
          </a:xfrm>
          <a:custGeom>
            <a:avLst/>
            <a:gdLst/>
            <a:ahLst/>
            <a:cxnLst/>
            <a:rect l="l" t="t" r="r" b="b"/>
            <a:pathLst>
              <a:path w="151925" h="151925">
                <a:moveTo>
                  <a:pt x="75963" y="151925"/>
                </a:moveTo>
                <a:cubicBezTo>
                  <a:pt x="117888" y="151925"/>
                  <a:pt x="151925" y="117888"/>
                  <a:pt x="151925" y="75963"/>
                </a:cubicBezTo>
                <a:cubicBezTo>
                  <a:pt x="151925" y="34038"/>
                  <a:pt x="117888" y="0"/>
                  <a:pt x="75963" y="0"/>
                </a:cubicBezTo>
                <a:cubicBezTo>
                  <a:pt x="34038" y="0"/>
                  <a:pt x="0" y="34038"/>
                  <a:pt x="0" y="75963"/>
                </a:cubicBezTo>
                <a:cubicBezTo>
                  <a:pt x="0" y="117888"/>
                  <a:pt x="34038" y="151925"/>
                  <a:pt x="75963" y="151925"/>
                </a:cubicBezTo>
                <a:close/>
                <a:moveTo>
                  <a:pt x="101007" y="63114"/>
                </a:moveTo>
                <a:lnTo>
                  <a:pt x="77268" y="101096"/>
                </a:lnTo>
                <a:cubicBezTo>
                  <a:pt x="76022" y="103084"/>
                  <a:pt x="73886" y="104330"/>
                  <a:pt x="71541" y="104449"/>
                </a:cubicBezTo>
                <a:cubicBezTo>
                  <a:pt x="69197" y="104567"/>
                  <a:pt x="66942" y="103499"/>
                  <a:pt x="65547" y="101600"/>
                </a:cubicBezTo>
                <a:lnTo>
                  <a:pt x="51304" y="82609"/>
                </a:lnTo>
                <a:cubicBezTo>
                  <a:pt x="48931" y="79464"/>
                  <a:pt x="49583" y="75013"/>
                  <a:pt x="52729" y="72639"/>
                </a:cubicBezTo>
                <a:cubicBezTo>
                  <a:pt x="55874" y="70265"/>
                  <a:pt x="60325" y="70918"/>
                  <a:pt x="62699" y="74064"/>
                </a:cubicBezTo>
                <a:lnTo>
                  <a:pt x="70711" y="84746"/>
                </a:lnTo>
                <a:lnTo>
                  <a:pt x="88930" y="55577"/>
                </a:lnTo>
                <a:cubicBezTo>
                  <a:pt x="91007" y="52254"/>
                  <a:pt x="95398" y="51215"/>
                  <a:pt x="98751" y="53322"/>
                </a:cubicBezTo>
                <a:cubicBezTo>
                  <a:pt x="102104" y="55429"/>
                  <a:pt x="103113" y="59791"/>
                  <a:pt x="101007" y="63144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4" name="Text 52"/>
          <p:cNvSpPr/>
          <p:nvPr/>
        </p:nvSpPr>
        <p:spPr>
          <a:xfrm>
            <a:off x="6644504" y="5317383"/>
            <a:ext cx="2839103" cy="2278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6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 Handling:</a:t>
            </a:r>
            <a:pPr>
              <a:lnSpc>
                <a:spcPct val="130000"/>
              </a:lnSpc>
            </a:pPr>
            <a:r>
              <a:rPr lang="en-US" sz="1196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Manejo robusto de errores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B0D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105" kern="0" dirty="0">
                <a:solidFill>
                  <a:srgbClr val="D9770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 · Análisis y Arquitectura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6F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Estructura General del Sistema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90525" y="1228725"/>
            <a:ext cx="3686175" cy="2228850"/>
          </a:xfrm>
          <a:custGeom>
            <a:avLst/>
            <a:gdLst/>
            <a:ahLst/>
            <a:cxnLst/>
            <a:rect l="l" t="t" r="r" b="b"/>
            <a:pathLst>
              <a:path w="3686175" h="2228850">
                <a:moveTo>
                  <a:pt x="0" y="0"/>
                </a:moveTo>
                <a:lnTo>
                  <a:pt x="3686175" y="0"/>
                </a:lnTo>
                <a:lnTo>
                  <a:pt x="3686175" y="2228850"/>
                </a:lnTo>
                <a:lnTo>
                  <a:pt x="0" y="222885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5098"/>
            </a:srgbClr>
          </a:solidFill>
          <a:ln w="25400">
            <a:solidFill>
              <a:srgbClr val="3A5F8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52450" y="1390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6" name="Shape 4"/>
          <p:cNvSpPr/>
          <p:nvPr/>
        </p:nvSpPr>
        <p:spPr>
          <a:xfrm>
            <a:off x="685800" y="1524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7" name="Text 5"/>
          <p:cNvSpPr/>
          <p:nvPr/>
        </p:nvSpPr>
        <p:spPr>
          <a:xfrm>
            <a:off x="1123950" y="148590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Framework Unificado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52450" y="19621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Next.js 14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52450" y="22288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 Router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2450" y="25336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Frontend (UI/UX)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52450" y="28003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Backend (API Routes)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52450" y="30670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Conexión BD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51275" y="1228725"/>
            <a:ext cx="3686175" cy="2228850"/>
          </a:xfrm>
          <a:custGeom>
            <a:avLst/>
            <a:gdLst/>
            <a:ahLst/>
            <a:cxnLst/>
            <a:rect l="l" t="t" r="r" b="b"/>
            <a:pathLst>
              <a:path w="3686175" h="2228850">
                <a:moveTo>
                  <a:pt x="0" y="0"/>
                </a:moveTo>
                <a:lnTo>
                  <a:pt x="3686175" y="0"/>
                </a:lnTo>
                <a:lnTo>
                  <a:pt x="3686175" y="2228850"/>
                </a:lnTo>
                <a:lnTo>
                  <a:pt x="0" y="222885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5098"/>
            </a:srgbClr>
          </a:solidFill>
          <a:ln w="25400">
            <a:solidFill>
              <a:srgbClr val="D97706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4413200" y="1390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15" name="Shape 13"/>
          <p:cNvSpPr/>
          <p:nvPr/>
        </p:nvSpPr>
        <p:spPr>
          <a:xfrm>
            <a:off x="4558457" y="15240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66688" y="76572"/>
                </a:moveTo>
                <a:cubicBezTo>
                  <a:pt x="161181" y="80218"/>
                  <a:pt x="154856" y="83158"/>
                  <a:pt x="148270" y="85502"/>
                </a:cubicBezTo>
                <a:cubicBezTo>
                  <a:pt x="130783" y="91753"/>
                  <a:pt x="107826" y="95250"/>
                  <a:pt x="83344" y="95250"/>
                </a:cubicBezTo>
                <a:cubicBezTo>
                  <a:pt x="58862" y="95250"/>
                  <a:pt x="35868" y="91715"/>
                  <a:pt x="18417" y="85502"/>
                </a:cubicBezTo>
                <a:cubicBezTo>
                  <a:pt x="11869" y="83158"/>
                  <a:pt x="5507" y="80218"/>
                  <a:pt x="0" y="76572"/>
                </a:cubicBezTo>
                <a:lnTo>
                  <a:pt x="0" y="107156"/>
                </a:lnTo>
                <a:cubicBezTo>
                  <a:pt x="0" y="123602"/>
                  <a:pt x="37319" y="136922"/>
                  <a:pt x="83344" y="136922"/>
                </a:cubicBezTo>
                <a:cubicBezTo>
                  <a:pt x="129369" y="136922"/>
                  <a:pt x="166688" y="123602"/>
                  <a:pt x="166688" y="107156"/>
                </a:cubicBezTo>
                <a:lnTo>
                  <a:pt x="166688" y="76572"/>
                </a:lnTo>
                <a:close/>
                <a:moveTo>
                  <a:pt x="166688" y="47625"/>
                </a:moveTo>
                <a:lnTo>
                  <a:pt x="166688" y="29766"/>
                </a:lnTo>
                <a:cubicBezTo>
                  <a:pt x="166688" y="13320"/>
                  <a:pt x="129369" y="0"/>
                  <a:pt x="83344" y="0"/>
                </a:cubicBezTo>
                <a:cubicBezTo>
                  <a:pt x="37319" y="0"/>
                  <a:pt x="0" y="13320"/>
                  <a:pt x="0" y="29766"/>
                </a:cubicBezTo>
                <a:lnTo>
                  <a:pt x="0" y="47625"/>
                </a:lnTo>
                <a:cubicBezTo>
                  <a:pt x="0" y="64071"/>
                  <a:pt x="37319" y="77391"/>
                  <a:pt x="83344" y="77391"/>
                </a:cubicBezTo>
                <a:cubicBezTo>
                  <a:pt x="129369" y="77391"/>
                  <a:pt x="166688" y="64071"/>
                  <a:pt x="166688" y="47625"/>
                </a:cubicBezTo>
                <a:close/>
                <a:moveTo>
                  <a:pt x="148270" y="145033"/>
                </a:moveTo>
                <a:cubicBezTo>
                  <a:pt x="130820" y="151247"/>
                  <a:pt x="107863" y="154781"/>
                  <a:pt x="83344" y="154781"/>
                </a:cubicBezTo>
                <a:cubicBezTo>
                  <a:pt x="58824" y="154781"/>
                  <a:pt x="35868" y="151247"/>
                  <a:pt x="18417" y="145033"/>
                </a:cubicBezTo>
                <a:cubicBezTo>
                  <a:pt x="11869" y="142689"/>
                  <a:pt x="5507" y="139750"/>
                  <a:pt x="0" y="136103"/>
                </a:cubicBezTo>
                <a:lnTo>
                  <a:pt x="0" y="160734"/>
                </a:lnTo>
                <a:cubicBezTo>
                  <a:pt x="0" y="177180"/>
                  <a:pt x="37319" y="190500"/>
                  <a:pt x="83344" y="190500"/>
                </a:cubicBezTo>
                <a:cubicBezTo>
                  <a:pt x="129369" y="190500"/>
                  <a:pt x="166688" y="177180"/>
                  <a:pt x="166688" y="160734"/>
                </a:cubicBezTo>
                <a:lnTo>
                  <a:pt x="166688" y="136103"/>
                </a:lnTo>
                <a:cubicBezTo>
                  <a:pt x="161181" y="139750"/>
                  <a:pt x="154856" y="142689"/>
                  <a:pt x="148270" y="145033"/>
                </a:cubicBezTo>
                <a:close/>
              </a:path>
            </a:pathLst>
          </a:custGeom>
          <a:solidFill>
            <a:srgbClr val="0B0D17"/>
          </a:solidFill>
          <a:ln/>
        </p:spPr>
      </p:sp>
      <p:sp>
        <p:nvSpPr>
          <p:cNvPr id="16" name="Text 14"/>
          <p:cNvSpPr/>
          <p:nvPr/>
        </p:nvSpPr>
        <p:spPr>
          <a:xfrm>
            <a:off x="4984700" y="1485900"/>
            <a:ext cx="1009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Persistencia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413200" y="19621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Turso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13200" y="22288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SQLite Cloud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413200" y="25336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Usuarios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13200" y="28003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Mensajes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413200" y="30670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Foros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112026" y="1228725"/>
            <a:ext cx="3686175" cy="2228850"/>
          </a:xfrm>
          <a:custGeom>
            <a:avLst/>
            <a:gdLst/>
            <a:ahLst/>
            <a:cxnLst/>
            <a:rect l="l" t="t" r="r" b="b"/>
            <a:pathLst>
              <a:path w="3686175" h="2228850">
                <a:moveTo>
                  <a:pt x="0" y="0"/>
                </a:moveTo>
                <a:lnTo>
                  <a:pt x="3686175" y="0"/>
                </a:lnTo>
                <a:lnTo>
                  <a:pt x="3686175" y="2228850"/>
                </a:lnTo>
                <a:lnTo>
                  <a:pt x="0" y="2228850"/>
                </a:lnTo>
                <a:lnTo>
                  <a:pt x="0" y="0"/>
                </a:lnTo>
                <a:close/>
              </a:path>
            </a:pathLst>
          </a:custGeom>
          <a:solidFill>
            <a:srgbClr val="6B7A8F">
              <a:alpha val="5098"/>
            </a:srgbClr>
          </a:solidFill>
          <a:ln w="25400">
            <a:solidFill>
              <a:srgbClr val="6B7A8F"/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8273951" y="13906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6B7A8F"/>
          </a:solidFill>
          <a:ln/>
        </p:spPr>
      </p:sp>
      <p:sp>
        <p:nvSpPr>
          <p:cNvPr id="24" name="Shape 22"/>
          <p:cNvSpPr/>
          <p:nvPr/>
        </p:nvSpPr>
        <p:spPr>
          <a:xfrm>
            <a:off x="8419207" y="15240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26057" y="-3683"/>
                </a:moveTo>
                <a:cubicBezTo>
                  <a:pt x="130485" y="-484"/>
                  <a:pt x="132122" y="5321"/>
                  <a:pt x="130113" y="10381"/>
                </a:cubicBezTo>
                <a:lnTo>
                  <a:pt x="100943" y="83344"/>
                </a:lnTo>
                <a:lnTo>
                  <a:pt x="154781" y="83344"/>
                </a:lnTo>
                <a:cubicBezTo>
                  <a:pt x="159804" y="83344"/>
                  <a:pt x="164269" y="86469"/>
                  <a:pt x="165981" y="91194"/>
                </a:cubicBezTo>
                <a:cubicBezTo>
                  <a:pt x="167692" y="95920"/>
                  <a:pt x="166241" y="101203"/>
                  <a:pt x="162409" y="104403"/>
                </a:cubicBezTo>
                <a:lnTo>
                  <a:pt x="55252" y="193700"/>
                </a:lnTo>
                <a:cubicBezTo>
                  <a:pt x="51048" y="197197"/>
                  <a:pt x="45058" y="197383"/>
                  <a:pt x="40630" y="194183"/>
                </a:cubicBezTo>
                <a:cubicBezTo>
                  <a:pt x="36202" y="190984"/>
                  <a:pt x="34565" y="185179"/>
                  <a:pt x="36575" y="180119"/>
                </a:cubicBezTo>
                <a:lnTo>
                  <a:pt x="65745" y="107156"/>
                </a:lnTo>
                <a:lnTo>
                  <a:pt x="11906" y="107156"/>
                </a:lnTo>
                <a:cubicBezTo>
                  <a:pt x="6883" y="107156"/>
                  <a:pt x="2418" y="104031"/>
                  <a:pt x="707" y="99306"/>
                </a:cubicBezTo>
                <a:cubicBezTo>
                  <a:pt x="-1005" y="94580"/>
                  <a:pt x="446" y="89297"/>
                  <a:pt x="4279" y="86097"/>
                </a:cubicBezTo>
                <a:lnTo>
                  <a:pt x="111435" y="-3200"/>
                </a:lnTo>
                <a:cubicBezTo>
                  <a:pt x="115639" y="-6697"/>
                  <a:pt x="121630" y="-6883"/>
                  <a:pt x="126057" y="-3683"/>
                </a:cubicBezTo>
                <a:close/>
              </a:path>
            </a:pathLst>
          </a:custGeom>
          <a:solidFill>
            <a:srgbClr val="E0E6F1"/>
          </a:solidFill>
          <a:ln/>
        </p:spPr>
      </p:sp>
      <p:sp>
        <p:nvSpPr>
          <p:cNvPr id="25" name="Text 23"/>
          <p:cNvSpPr/>
          <p:nvPr/>
        </p:nvSpPr>
        <p:spPr>
          <a:xfrm>
            <a:off x="8845451" y="1485900"/>
            <a:ext cx="1019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Tiempo Real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273951" y="19621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Socket.io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73951" y="22288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WebSockets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73951" y="25336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Chat privado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73951" y="28003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Chat grupal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73951" y="306705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✓ Notificaciones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00050" y="3619500"/>
            <a:ext cx="5619750" cy="2857500"/>
          </a:xfrm>
          <a:custGeom>
            <a:avLst/>
            <a:gdLst/>
            <a:ahLst/>
            <a:cxnLst/>
            <a:rect l="l" t="t" r="r" b="b"/>
            <a:pathLst>
              <a:path w="5619750" h="2857500">
                <a:moveTo>
                  <a:pt x="0" y="0"/>
                </a:moveTo>
                <a:lnTo>
                  <a:pt x="5619750" y="0"/>
                </a:lnTo>
                <a:lnTo>
                  <a:pt x="5619750" y="2857500"/>
                </a:lnTo>
                <a:lnTo>
                  <a:pt x="0" y="28575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>
              <a:alpha val="1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400050" y="3619500"/>
            <a:ext cx="38100" cy="2857500"/>
          </a:xfrm>
          <a:custGeom>
            <a:avLst/>
            <a:gdLst/>
            <a:ahLst/>
            <a:cxnLst/>
            <a:rect l="l" t="t" r="r" b="b"/>
            <a:pathLst>
              <a:path w="38100" h="2857500">
                <a:moveTo>
                  <a:pt x="0" y="0"/>
                </a:moveTo>
                <a:lnTo>
                  <a:pt x="38100" y="0"/>
                </a:lnTo>
                <a:lnTo>
                  <a:pt x="38100" y="2857500"/>
                </a:lnTo>
                <a:lnTo>
                  <a:pt x="0" y="2857500"/>
                </a:lnTo>
                <a:lnTo>
                  <a:pt x="0" y="0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3" name="Shape 31"/>
          <p:cNvSpPr/>
          <p:nvPr/>
        </p:nvSpPr>
        <p:spPr>
          <a:xfrm>
            <a:off x="595313" y="38195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64294" y="21431"/>
                </a:moveTo>
                <a:cubicBezTo>
                  <a:pt x="64294" y="15504"/>
                  <a:pt x="69082" y="10716"/>
                  <a:pt x="75009" y="10716"/>
                </a:cubicBezTo>
                <a:lnTo>
                  <a:pt x="96441" y="10716"/>
                </a:lnTo>
                <a:cubicBezTo>
                  <a:pt x="102368" y="10716"/>
                  <a:pt x="107156" y="15504"/>
                  <a:pt x="107156" y="21431"/>
                </a:cubicBezTo>
                <a:lnTo>
                  <a:pt x="107156" y="42863"/>
                </a:lnTo>
                <a:cubicBezTo>
                  <a:pt x="107156" y="48790"/>
                  <a:pt x="102368" y="53578"/>
                  <a:pt x="96441" y="53578"/>
                </a:cubicBezTo>
                <a:lnTo>
                  <a:pt x="93762" y="53578"/>
                </a:lnTo>
                <a:lnTo>
                  <a:pt x="93762" y="75009"/>
                </a:lnTo>
                <a:lnTo>
                  <a:pt x="133945" y="75009"/>
                </a:lnTo>
                <a:cubicBezTo>
                  <a:pt x="147273" y="75009"/>
                  <a:pt x="158055" y="85792"/>
                  <a:pt x="158055" y="99120"/>
                </a:cubicBezTo>
                <a:lnTo>
                  <a:pt x="158055" y="117872"/>
                </a:lnTo>
                <a:lnTo>
                  <a:pt x="160734" y="117872"/>
                </a:lnTo>
                <a:cubicBezTo>
                  <a:pt x="166661" y="117872"/>
                  <a:pt x="171450" y="122660"/>
                  <a:pt x="171450" y="128588"/>
                </a:cubicBezTo>
                <a:lnTo>
                  <a:pt x="171450" y="150019"/>
                </a:lnTo>
                <a:cubicBezTo>
                  <a:pt x="171450" y="155946"/>
                  <a:pt x="166661" y="160734"/>
                  <a:pt x="160734" y="160734"/>
                </a:cubicBezTo>
                <a:lnTo>
                  <a:pt x="139303" y="160734"/>
                </a:lnTo>
                <a:cubicBezTo>
                  <a:pt x="133376" y="160734"/>
                  <a:pt x="128588" y="155946"/>
                  <a:pt x="128588" y="150019"/>
                </a:cubicBezTo>
                <a:lnTo>
                  <a:pt x="128588" y="128588"/>
                </a:lnTo>
                <a:cubicBezTo>
                  <a:pt x="128588" y="122660"/>
                  <a:pt x="133376" y="117872"/>
                  <a:pt x="139303" y="117872"/>
                </a:cubicBezTo>
                <a:lnTo>
                  <a:pt x="141982" y="117872"/>
                </a:lnTo>
                <a:lnTo>
                  <a:pt x="141982" y="99120"/>
                </a:lnTo>
                <a:cubicBezTo>
                  <a:pt x="141982" y="94666"/>
                  <a:pt x="138399" y="91083"/>
                  <a:pt x="133945" y="91083"/>
                </a:cubicBezTo>
                <a:lnTo>
                  <a:pt x="93762" y="91083"/>
                </a:lnTo>
                <a:lnTo>
                  <a:pt x="93762" y="117872"/>
                </a:lnTo>
                <a:lnTo>
                  <a:pt x="96441" y="117872"/>
                </a:lnTo>
                <a:cubicBezTo>
                  <a:pt x="102368" y="117872"/>
                  <a:pt x="107156" y="122660"/>
                  <a:pt x="107156" y="128588"/>
                </a:cubicBezTo>
                <a:lnTo>
                  <a:pt x="107156" y="150019"/>
                </a:lnTo>
                <a:cubicBezTo>
                  <a:pt x="107156" y="155946"/>
                  <a:pt x="102368" y="160734"/>
                  <a:pt x="96441" y="160734"/>
                </a:cubicBezTo>
                <a:lnTo>
                  <a:pt x="75009" y="160734"/>
                </a:lnTo>
                <a:cubicBezTo>
                  <a:pt x="69082" y="160734"/>
                  <a:pt x="64294" y="155946"/>
                  <a:pt x="64294" y="150019"/>
                </a:cubicBezTo>
                <a:lnTo>
                  <a:pt x="64294" y="128588"/>
                </a:lnTo>
                <a:cubicBezTo>
                  <a:pt x="64294" y="122660"/>
                  <a:pt x="69082" y="117872"/>
                  <a:pt x="75009" y="117872"/>
                </a:cubicBezTo>
                <a:lnTo>
                  <a:pt x="77688" y="117872"/>
                </a:lnTo>
                <a:lnTo>
                  <a:pt x="77688" y="91083"/>
                </a:lnTo>
                <a:lnTo>
                  <a:pt x="37505" y="91083"/>
                </a:lnTo>
                <a:cubicBezTo>
                  <a:pt x="33051" y="91083"/>
                  <a:pt x="29468" y="94666"/>
                  <a:pt x="29468" y="99120"/>
                </a:cubicBezTo>
                <a:lnTo>
                  <a:pt x="29468" y="117872"/>
                </a:lnTo>
                <a:lnTo>
                  <a:pt x="32147" y="117872"/>
                </a:lnTo>
                <a:cubicBezTo>
                  <a:pt x="38074" y="117872"/>
                  <a:pt x="42863" y="122660"/>
                  <a:pt x="42863" y="128588"/>
                </a:cubicBezTo>
                <a:lnTo>
                  <a:pt x="42863" y="150019"/>
                </a:lnTo>
                <a:cubicBezTo>
                  <a:pt x="42863" y="155946"/>
                  <a:pt x="38074" y="160734"/>
                  <a:pt x="32147" y="160734"/>
                </a:cubicBezTo>
                <a:lnTo>
                  <a:pt x="10716" y="160734"/>
                </a:lnTo>
                <a:cubicBezTo>
                  <a:pt x="4789" y="160734"/>
                  <a:pt x="0" y="155946"/>
                  <a:pt x="0" y="150019"/>
                </a:cubicBezTo>
                <a:lnTo>
                  <a:pt x="0" y="128588"/>
                </a:lnTo>
                <a:cubicBezTo>
                  <a:pt x="0" y="122660"/>
                  <a:pt x="4789" y="117872"/>
                  <a:pt x="10716" y="117872"/>
                </a:cubicBezTo>
                <a:lnTo>
                  <a:pt x="13395" y="117872"/>
                </a:lnTo>
                <a:lnTo>
                  <a:pt x="13395" y="99120"/>
                </a:lnTo>
                <a:cubicBezTo>
                  <a:pt x="13395" y="85792"/>
                  <a:pt x="24177" y="75009"/>
                  <a:pt x="37505" y="75009"/>
                </a:cubicBezTo>
                <a:lnTo>
                  <a:pt x="77688" y="75009"/>
                </a:lnTo>
                <a:lnTo>
                  <a:pt x="77688" y="53578"/>
                </a:lnTo>
                <a:lnTo>
                  <a:pt x="75009" y="53578"/>
                </a:lnTo>
                <a:cubicBezTo>
                  <a:pt x="69082" y="53578"/>
                  <a:pt x="64294" y="48790"/>
                  <a:pt x="64294" y="42863"/>
                </a:cubicBezTo>
                <a:lnTo>
                  <a:pt x="64294" y="21431"/>
                </a:ln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4" name="Text 32"/>
          <p:cNvSpPr/>
          <p:nvPr/>
        </p:nvSpPr>
        <p:spPr>
          <a:xfrm>
            <a:off x="847725" y="3771900"/>
            <a:ext cx="510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Flujo de Datos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71500" y="419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36" name="Text 34"/>
          <p:cNvSpPr/>
          <p:nvPr/>
        </p:nvSpPr>
        <p:spPr>
          <a:xfrm>
            <a:off x="533400" y="419100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066800" y="415290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Usuario → Frontend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66800" y="438150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Interacción con la interfaz React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71500" y="47244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0" name="Text 38"/>
          <p:cNvSpPr/>
          <p:nvPr/>
        </p:nvSpPr>
        <p:spPr>
          <a:xfrm>
            <a:off x="533400" y="472440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066800" y="468630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Routes → Backend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066800" y="491490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Procesamiento de peticiones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71500" y="52578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8A"/>
          </a:solidFill>
          <a:ln/>
        </p:spPr>
      </p:sp>
      <p:sp>
        <p:nvSpPr>
          <p:cNvPr id="44" name="Text 42"/>
          <p:cNvSpPr/>
          <p:nvPr/>
        </p:nvSpPr>
        <p:spPr>
          <a:xfrm>
            <a:off x="533400" y="5257800"/>
            <a:ext cx="457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066800" y="521970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 de Datos / API SpaceX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66800" y="5448300"/>
            <a:ext cx="4876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A8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Persistencia y datos externos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191250" y="3619500"/>
            <a:ext cx="5619750" cy="2857500"/>
          </a:xfrm>
          <a:custGeom>
            <a:avLst/>
            <a:gdLst/>
            <a:ahLst/>
            <a:cxnLst/>
            <a:rect l="l" t="t" r="r" b="b"/>
            <a:pathLst>
              <a:path w="5619750" h="2857500">
                <a:moveTo>
                  <a:pt x="0" y="0"/>
                </a:moveTo>
                <a:lnTo>
                  <a:pt x="5619750" y="0"/>
                </a:lnTo>
                <a:lnTo>
                  <a:pt x="5619750" y="2857500"/>
                </a:lnTo>
                <a:lnTo>
                  <a:pt x="0" y="28575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>
              <a:alpha val="10196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6191250" y="3619500"/>
            <a:ext cx="38100" cy="2857500"/>
          </a:xfrm>
          <a:custGeom>
            <a:avLst/>
            <a:gdLst/>
            <a:ahLst/>
            <a:cxnLst/>
            <a:rect l="l" t="t" r="r" b="b"/>
            <a:pathLst>
              <a:path w="38100" h="2857500">
                <a:moveTo>
                  <a:pt x="0" y="0"/>
                </a:moveTo>
                <a:lnTo>
                  <a:pt x="38100" y="0"/>
                </a:lnTo>
                <a:lnTo>
                  <a:pt x="38100" y="2857500"/>
                </a:lnTo>
                <a:lnTo>
                  <a:pt x="0" y="2857500"/>
                </a:lnTo>
                <a:lnTo>
                  <a:pt x="0" y="0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49" name="Shape 47"/>
          <p:cNvSpPr/>
          <p:nvPr/>
        </p:nvSpPr>
        <p:spPr>
          <a:xfrm>
            <a:off x="6386513" y="38195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26789"/>
                </a:moveTo>
                <a:cubicBezTo>
                  <a:pt x="0" y="17915"/>
                  <a:pt x="7200" y="10716"/>
                  <a:pt x="16073" y="10716"/>
                </a:cubicBezTo>
                <a:lnTo>
                  <a:pt x="48220" y="10716"/>
                </a:lnTo>
                <a:cubicBezTo>
                  <a:pt x="57094" y="10716"/>
                  <a:pt x="64294" y="17915"/>
                  <a:pt x="64294" y="26789"/>
                </a:cubicBezTo>
                <a:lnTo>
                  <a:pt x="64294" y="32147"/>
                </a:lnTo>
                <a:lnTo>
                  <a:pt x="107156" y="32147"/>
                </a:lnTo>
                <a:lnTo>
                  <a:pt x="107156" y="26789"/>
                </a:lnTo>
                <a:cubicBezTo>
                  <a:pt x="107156" y="17915"/>
                  <a:pt x="114356" y="10716"/>
                  <a:pt x="123230" y="10716"/>
                </a:cubicBezTo>
                <a:lnTo>
                  <a:pt x="155377" y="10716"/>
                </a:lnTo>
                <a:cubicBezTo>
                  <a:pt x="164250" y="10716"/>
                  <a:pt x="171450" y="17915"/>
                  <a:pt x="171450" y="26789"/>
                </a:cubicBezTo>
                <a:lnTo>
                  <a:pt x="171450" y="58936"/>
                </a:lnTo>
                <a:cubicBezTo>
                  <a:pt x="171450" y="67810"/>
                  <a:pt x="164250" y="75009"/>
                  <a:pt x="155377" y="75009"/>
                </a:cubicBezTo>
                <a:lnTo>
                  <a:pt x="123230" y="75009"/>
                </a:lnTo>
                <a:cubicBezTo>
                  <a:pt x="114356" y="75009"/>
                  <a:pt x="107156" y="67810"/>
                  <a:pt x="107156" y="58936"/>
                </a:cubicBezTo>
                <a:lnTo>
                  <a:pt x="107156" y="53578"/>
                </a:lnTo>
                <a:lnTo>
                  <a:pt x="64294" y="53578"/>
                </a:lnTo>
                <a:lnTo>
                  <a:pt x="64294" y="58936"/>
                </a:lnTo>
                <a:cubicBezTo>
                  <a:pt x="64294" y="61380"/>
                  <a:pt x="63724" y="63724"/>
                  <a:pt x="62753" y="65801"/>
                </a:cubicBezTo>
                <a:lnTo>
                  <a:pt x="85725" y="96441"/>
                </a:lnTo>
                <a:lnTo>
                  <a:pt x="112514" y="96441"/>
                </a:lnTo>
                <a:cubicBezTo>
                  <a:pt x="121388" y="96441"/>
                  <a:pt x="128588" y="103640"/>
                  <a:pt x="128588" y="112514"/>
                </a:cubicBezTo>
                <a:lnTo>
                  <a:pt x="128588" y="144661"/>
                </a:lnTo>
                <a:cubicBezTo>
                  <a:pt x="128588" y="153535"/>
                  <a:pt x="121388" y="160734"/>
                  <a:pt x="112514" y="160734"/>
                </a:cubicBezTo>
                <a:lnTo>
                  <a:pt x="80367" y="160734"/>
                </a:lnTo>
                <a:cubicBezTo>
                  <a:pt x="71493" y="160734"/>
                  <a:pt x="64294" y="153535"/>
                  <a:pt x="64294" y="144661"/>
                </a:cubicBezTo>
                <a:lnTo>
                  <a:pt x="64294" y="112514"/>
                </a:lnTo>
                <a:cubicBezTo>
                  <a:pt x="64294" y="110070"/>
                  <a:pt x="64863" y="107726"/>
                  <a:pt x="65834" y="105649"/>
                </a:cubicBezTo>
                <a:lnTo>
                  <a:pt x="42863" y="75009"/>
                </a:lnTo>
                <a:lnTo>
                  <a:pt x="16073" y="75009"/>
                </a:lnTo>
                <a:cubicBezTo>
                  <a:pt x="7200" y="75009"/>
                  <a:pt x="0" y="67810"/>
                  <a:pt x="0" y="58936"/>
                </a:cubicBezTo>
                <a:lnTo>
                  <a:pt x="0" y="26789"/>
                </a:ln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0" name="Text 48"/>
          <p:cNvSpPr/>
          <p:nvPr/>
        </p:nvSpPr>
        <p:spPr>
          <a:xfrm>
            <a:off x="6638925" y="3771900"/>
            <a:ext cx="5105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6F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Arquitectura Monolítica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362700" y="4152900"/>
            <a:ext cx="5372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Hemos optado por una </a:t>
            </a:r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arquitectura monolítica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 Next.js como framework principal, que simplifica el desarrollo y despliegue: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91275" y="47625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3" name="Text 51"/>
          <p:cNvSpPr/>
          <p:nvPr/>
        </p:nvSpPr>
        <p:spPr>
          <a:xfrm>
            <a:off x="6629400" y="4724400"/>
            <a:ext cx="3629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Ventaja: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Un solo código base para frontend y backend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91275" y="50673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5" name="Text 53"/>
          <p:cNvSpPr/>
          <p:nvPr/>
        </p:nvSpPr>
        <p:spPr>
          <a:xfrm>
            <a:off x="6629400" y="5029200"/>
            <a:ext cx="2867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Ventaja: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Despliegue simplificado en Vercel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91275" y="53721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D97706"/>
          </a:solidFill>
          <a:ln/>
        </p:spPr>
      </p:sp>
      <p:sp>
        <p:nvSpPr>
          <p:cNvPr id="57" name="Text 55"/>
          <p:cNvSpPr/>
          <p:nvPr/>
        </p:nvSpPr>
        <p:spPr>
          <a:xfrm>
            <a:off x="6629400" y="5334000"/>
            <a:ext cx="4114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Excepción: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E0E6F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Chat en tiempo real como microservicio separado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Plataforma Interactiva SpaceX</dc:title>
  <dc:subject>Plataforma Interactiva SpaceX</dc:subject>
  <dc:creator>Kimi</dc:creator>
  <cp:lastModifiedBy>Kimi</cp:lastModifiedBy>
  <cp:revision>1</cp:revision>
  <dcterms:created xsi:type="dcterms:W3CDTF">2026-02-25T22:10:25Z</dcterms:created>
  <dcterms:modified xsi:type="dcterms:W3CDTF">2026-02-25T22:10:25Z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{"Label":"Plataforma Interactiva SpaceX","ContentProducer":"001191110108MACG2KBH8F10000","ProduceID":"19c9659c-fbf2-86bf-8000-0000aeaadced","ReservedCode1":"","ContentPropagator":"001191110108MACG2KBH8F20000","PropagateID":"19c9659c-fbf2-86bf-8000-0000aeaadced","ReservedCode2":""}</vt:lpwstr>
  </property>
</Properties>
</file>